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theme/theme2.xml" ContentType="application/vnd.openxmlformats-officedocument.theme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theme/theme3.xml" ContentType="application/vnd.openxmlformats-officedocument.theme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824" r:id="rId1"/>
    <p:sldMasterId id="2147483858" r:id="rId2"/>
    <p:sldMasterId id="2147483891" r:id="rId3"/>
    <p:sldMasterId id="2147483924" r:id="rId4"/>
  </p:sldMasterIdLst>
  <p:notesMasterIdLst>
    <p:notesMasterId r:id="rId31"/>
  </p:notesMasterIdLst>
  <p:handoutMasterIdLst>
    <p:handoutMasterId r:id="rId32"/>
  </p:handoutMasterIdLst>
  <p:sldIdLst>
    <p:sldId id="274" r:id="rId5"/>
    <p:sldId id="141168502" r:id="rId6"/>
    <p:sldId id="141168503" r:id="rId7"/>
    <p:sldId id="260" r:id="rId8"/>
    <p:sldId id="259" r:id="rId9"/>
    <p:sldId id="141168511" r:id="rId10"/>
    <p:sldId id="273" r:id="rId11"/>
    <p:sldId id="141168512" r:id="rId12"/>
    <p:sldId id="141168513" r:id="rId13"/>
    <p:sldId id="261" r:id="rId14"/>
    <p:sldId id="141168514" r:id="rId15"/>
    <p:sldId id="269" r:id="rId16"/>
    <p:sldId id="262" r:id="rId17"/>
    <p:sldId id="270" r:id="rId18"/>
    <p:sldId id="263" r:id="rId19"/>
    <p:sldId id="271" r:id="rId20"/>
    <p:sldId id="264" r:id="rId21"/>
    <p:sldId id="272" r:id="rId22"/>
    <p:sldId id="265" r:id="rId23"/>
    <p:sldId id="266" r:id="rId24"/>
    <p:sldId id="141168505" r:id="rId25"/>
    <p:sldId id="141168506" r:id="rId26"/>
    <p:sldId id="141168507" r:id="rId27"/>
    <p:sldId id="141168508" r:id="rId28"/>
    <p:sldId id="141168509" r:id="rId29"/>
    <p:sldId id="141168510" r:id="rId30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33"/>
      <p:bold r:id="rId34"/>
      <p:italic r:id="rId35"/>
      <p:boldItalic r:id="rId36"/>
    </p:embeddedFont>
    <p:embeddedFont>
      <p:font typeface="IBM Plex Sans" panose="020B0503050203000203" pitchFamily="34" charset="0"/>
      <p:regular r:id="rId37"/>
      <p:bold r:id="rId38"/>
      <p:italic r:id="rId39"/>
      <p:boldItalic r:id="rId40"/>
    </p:embeddedFont>
    <p:embeddedFont>
      <p:font typeface="IBM Plex Sans Light" panose="020B0403050203000203" pitchFamily="34" charset="0"/>
      <p:regular r:id="rId41"/>
      <p:italic r:id="rId42"/>
    </p:embeddedFont>
    <p:embeddedFont>
      <p:font typeface="IBM Plex Sans SemiBold" panose="020B0503050203000203" pitchFamily="34" charset="0"/>
      <p:regular r:id="rId43"/>
      <p:bold r:id="rId44"/>
      <p:italic r:id="rId45"/>
      <p:boldItalic r:id="rId46"/>
    </p:embeddedFont>
  </p:embeddedFontLst>
  <p:defaultTextStyle>
    <a:defPPr>
      <a:defRPr lang="en-US"/>
    </a:defPPr>
    <a:lvl1pPr marL="0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91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983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974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966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957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949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940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932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687"/>
    <p:restoredTop sz="92377"/>
  </p:normalViewPr>
  <p:slideViewPr>
    <p:cSldViewPr snapToGrid="0" snapToObjects="1">
      <p:cViewPr varScale="1">
        <p:scale>
          <a:sx n="116" d="100"/>
          <a:sy n="116" d="100"/>
        </p:scale>
        <p:origin x="208" y="14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8" d="100"/>
          <a:sy n="88" d="100"/>
        </p:scale>
        <p:origin x="3784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7.fntdata"/><Relationship Id="rId21" Type="http://schemas.openxmlformats.org/officeDocument/2006/relationships/slide" Target="slides/slide17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handoutMaster" Target="handoutMasters/handout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font" Target="fonts/font13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font" Target="fonts/font4.fntdata"/><Relationship Id="rId49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4" Type="http://schemas.openxmlformats.org/officeDocument/2006/relationships/font" Target="fonts/font12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font" Target="fonts/font3.fntdata"/><Relationship Id="rId43" Type="http://schemas.openxmlformats.org/officeDocument/2006/relationships/font" Target="fonts/font11.fntdata"/><Relationship Id="rId48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font" Target="fonts/font14.fntdata"/><Relationship Id="rId20" Type="http://schemas.openxmlformats.org/officeDocument/2006/relationships/slide" Target="slides/slide16.xml"/><Relationship Id="rId41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68DDBDC-98BA-7A4E-AF08-03A19FE9C211}" type="doc">
      <dgm:prSet loTypeId="urn:microsoft.com/office/officeart/2005/8/layout/default" loCatId="" qsTypeId="urn:microsoft.com/office/officeart/2005/8/quickstyle/simple1" qsCatId="simple" csTypeId="urn:microsoft.com/office/officeart/2005/8/colors/accent2_3" csCatId="accent2" phldr="1"/>
      <dgm:spPr/>
      <dgm:t>
        <a:bodyPr/>
        <a:lstStyle/>
        <a:p>
          <a:endParaRPr lang="en-GB"/>
        </a:p>
      </dgm:t>
    </dgm:pt>
    <dgm:pt modelId="{3E5C4F15-3E03-5645-957C-96EF2D1E32EF}">
      <dgm:prSet phldrT="[Text]" custT="1"/>
      <dgm:spPr/>
      <dgm:t>
        <a:bodyPr/>
        <a:lstStyle/>
        <a:p>
          <a:r>
            <a:rPr lang="en-GB" sz="2000" dirty="0"/>
            <a:t>1-2 day sessions based on the most popular DSA modules</a:t>
          </a:r>
        </a:p>
      </dgm:t>
    </dgm:pt>
    <dgm:pt modelId="{EE8B0CCD-DC18-F64A-B715-33B3C1A6ED97}" type="parTrans" cxnId="{A3BAEDF3-71C5-6147-95B4-08DB033FFFC9}">
      <dgm:prSet/>
      <dgm:spPr/>
      <dgm:t>
        <a:bodyPr/>
        <a:lstStyle/>
        <a:p>
          <a:endParaRPr lang="en-GB"/>
        </a:p>
      </dgm:t>
    </dgm:pt>
    <dgm:pt modelId="{11C56912-A33D-7E42-94AD-621BCBB16CD3}" type="sibTrans" cxnId="{A3BAEDF3-71C5-6147-95B4-08DB033FFFC9}">
      <dgm:prSet/>
      <dgm:spPr/>
      <dgm:t>
        <a:bodyPr/>
        <a:lstStyle/>
        <a:p>
          <a:endParaRPr lang="en-GB"/>
        </a:p>
      </dgm:t>
    </dgm:pt>
    <dgm:pt modelId="{7B5EB5AF-D29F-C44A-BD9C-CEB0001B234B}">
      <dgm:prSet phldrT="[Text]" custT="1"/>
      <dgm:spPr/>
      <dgm:t>
        <a:bodyPr/>
        <a:lstStyle/>
        <a:p>
          <a:r>
            <a:rPr lang="en-GB" sz="2000" dirty="0"/>
            <a:t>No technical experience needed!</a:t>
          </a:r>
        </a:p>
      </dgm:t>
    </dgm:pt>
    <dgm:pt modelId="{F937209F-11AD-EA46-BC22-FA10160DE4CF}" type="parTrans" cxnId="{8CE41C46-17F4-C549-8D1A-147E46D1ED53}">
      <dgm:prSet/>
      <dgm:spPr/>
      <dgm:t>
        <a:bodyPr/>
        <a:lstStyle/>
        <a:p>
          <a:endParaRPr lang="en-GB"/>
        </a:p>
      </dgm:t>
    </dgm:pt>
    <dgm:pt modelId="{595134BC-FEB2-6B46-8816-35CA3112210E}" type="sibTrans" cxnId="{8CE41C46-17F4-C549-8D1A-147E46D1ED53}">
      <dgm:prSet/>
      <dgm:spPr/>
      <dgm:t>
        <a:bodyPr/>
        <a:lstStyle/>
        <a:p>
          <a:endParaRPr lang="en-GB"/>
        </a:p>
      </dgm:t>
    </dgm:pt>
    <dgm:pt modelId="{EBC876B5-4D6B-3643-9961-17358A8375F7}">
      <dgm:prSet phldrT="[Text]" custT="1"/>
      <dgm:spPr/>
      <dgm:t>
        <a:bodyPr/>
        <a:lstStyle/>
        <a:p>
          <a:r>
            <a:rPr lang="en-GB" sz="2000" dirty="0"/>
            <a:t>Focus on hands-on labs rather than hours of lectures</a:t>
          </a:r>
        </a:p>
      </dgm:t>
    </dgm:pt>
    <dgm:pt modelId="{CC21FEF5-ED2B-804E-9D4E-FC44287EF3D3}" type="parTrans" cxnId="{4C3F5D64-A195-0645-8C3F-34D97502C43C}">
      <dgm:prSet/>
      <dgm:spPr/>
      <dgm:t>
        <a:bodyPr/>
        <a:lstStyle/>
        <a:p>
          <a:endParaRPr lang="en-GB"/>
        </a:p>
      </dgm:t>
    </dgm:pt>
    <dgm:pt modelId="{1EE7047C-EA52-8542-9BA5-6124BDF9C274}" type="sibTrans" cxnId="{4C3F5D64-A195-0645-8C3F-34D97502C43C}">
      <dgm:prSet/>
      <dgm:spPr/>
      <dgm:t>
        <a:bodyPr/>
        <a:lstStyle/>
        <a:p>
          <a:endParaRPr lang="en-GB"/>
        </a:p>
      </dgm:t>
    </dgm:pt>
    <dgm:pt modelId="{5F15DFF0-925A-9947-A037-39B9ECF223C6}" type="pres">
      <dgm:prSet presAssocID="{268DDBDC-98BA-7A4E-AF08-03A19FE9C211}" presName="diagram" presStyleCnt="0">
        <dgm:presLayoutVars>
          <dgm:dir/>
          <dgm:resizeHandles val="exact"/>
        </dgm:presLayoutVars>
      </dgm:prSet>
      <dgm:spPr/>
    </dgm:pt>
    <dgm:pt modelId="{30787D5A-6406-9749-A2BE-7DDC9947DC63}" type="pres">
      <dgm:prSet presAssocID="{3E5C4F15-3E03-5645-957C-96EF2D1E32EF}" presName="node" presStyleLbl="node1" presStyleIdx="0" presStyleCnt="3">
        <dgm:presLayoutVars>
          <dgm:bulletEnabled val="1"/>
        </dgm:presLayoutVars>
      </dgm:prSet>
      <dgm:spPr/>
    </dgm:pt>
    <dgm:pt modelId="{35C45C53-9712-5640-9A6A-06848C5B8692}" type="pres">
      <dgm:prSet presAssocID="{11C56912-A33D-7E42-94AD-621BCBB16CD3}" presName="sibTrans" presStyleCnt="0"/>
      <dgm:spPr/>
    </dgm:pt>
    <dgm:pt modelId="{227953F6-0BA2-794C-98B2-3DB836FA3ACD}" type="pres">
      <dgm:prSet presAssocID="{EBC876B5-4D6B-3643-9961-17358A8375F7}" presName="node" presStyleLbl="node1" presStyleIdx="1" presStyleCnt="3">
        <dgm:presLayoutVars>
          <dgm:bulletEnabled val="1"/>
        </dgm:presLayoutVars>
      </dgm:prSet>
      <dgm:spPr/>
    </dgm:pt>
    <dgm:pt modelId="{808A7666-B393-9B4C-8ADC-376A492F814D}" type="pres">
      <dgm:prSet presAssocID="{1EE7047C-EA52-8542-9BA5-6124BDF9C274}" presName="sibTrans" presStyleCnt="0"/>
      <dgm:spPr/>
    </dgm:pt>
    <dgm:pt modelId="{C615A94A-833E-EA4A-B6E5-F25924FD616E}" type="pres">
      <dgm:prSet presAssocID="{7B5EB5AF-D29F-C44A-BD9C-CEB0001B234B}" presName="node" presStyleLbl="node1" presStyleIdx="2" presStyleCnt="3">
        <dgm:presLayoutVars>
          <dgm:bulletEnabled val="1"/>
        </dgm:presLayoutVars>
      </dgm:prSet>
      <dgm:spPr/>
    </dgm:pt>
  </dgm:ptLst>
  <dgm:cxnLst>
    <dgm:cxn modelId="{FDC83807-00F9-AB48-B5E0-E9EB6E797ED3}" type="presOf" srcId="{268DDBDC-98BA-7A4E-AF08-03A19FE9C211}" destId="{5F15DFF0-925A-9947-A037-39B9ECF223C6}" srcOrd="0" destOrd="0" presId="urn:microsoft.com/office/officeart/2005/8/layout/default"/>
    <dgm:cxn modelId="{8CE41C46-17F4-C549-8D1A-147E46D1ED53}" srcId="{268DDBDC-98BA-7A4E-AF08-03A19FE9C211}" destId="{7B5EB5AF-D29F-C44A-BD9C-CEB0001B234B}" srcOrd="2" destOrd="0" parTransId="{F937209F-11AD-EA46-BC22-FA10160DE4CF}" sibTransId="{595134BC-FEB2-6B46-8816-35CA3112210E}"/>
    <dgm:cxn modelId="{4C3F5D64-A195-0645-8C3F-34D97502C43C}" srcId="{268DDBDC-98BA-7A4E-AF08-03A19FE9C211}" destId="{EBC876B5-4D6B-3643-9961-17358A8375F7}" srcOrd="1" destOrd="0" parTransId="{CC21FEF5-ED2B-804E-9D4E-FC44287EF3D3}" sibTransId="{1EE7047C-EA52-8542-9BA5-6124BDF9C274}"/>
    <dgm:cxn modelId="{3A714497-39E9-994A-9526-615B7196E958}" type="presOf" srcId="{7B5EB5AF-D29F-C44A-BD9C-CEB0001B234B}" destId="{C615A94A-833E-EA4A-B6E5-F25924FD616E}" srcOrd="0" destOrd="0" presId="urn:microsoft.com/office/officeart/2005/8/layout/default"/>
    <dgm:cxn modelId="{45443BE4-410A-B349-AB2B-FD82B713FA0B}" type="presOf" srcId="{3E5C4F15-3E03-5645-957C-96EF2D1E32EF}" destId="{30787D5A-6406-9749-A2BE-7DDC9947DC63}" srcOrd="0" destOrd="0" presId="urn:microsoft.com/office/officeart/2005/8/layout/default"/>
    <dgm:cxn modelId="{A3BAEDF3-71C5-6147-95B4-08DB033FFFC9}" srcId="{268DDBDC-98BA-7A4E-AF08-03A19FE9C211}" destId="{3E5C4F15-3E03-5645-957C-96EF2D1E32EF}" srcOrd="0" destOrd="0" parTransId="{EE8B0CCD-DC18-F64A-B715-33B3C1A6ED97}" sibTransId="{11C56912-A33D-7E42-94AD-621BCBB16CD3}"/>
    <dgm:cxn modelId="{17FF76F4-2F67-4E48-AF1F-F44C8DFBE7F5}" type="presOf" srcId="{EBC876B5-4D6B-3643-9961-17358A8375F7}" destId="{227953F6-0BA2-794C-98B2-3DB836FA3ACD}" srcOrd="0" destOrd="0" presId="urn:microsoft.com/office/officeart/2005/8/layout/default"/>
    <dgm:cxn modelId="{AACE296C-6B28-E543-8015-FE448823F2B3}" type="presParOf" srcId="{5F15DFF0-925A-9947-A037-39B9ECF223C6}" destId="{30787D5A-6406-9749-A2BE-7DDC9947DC63}" srcOrd="0" destOrd="0" presId="urn:microsoft.com/office/officeart/2005/8/layout/default"/>
    <dgm:cxn modelId="{BA460302-238F-6F4D-8F07-7BBFEE747A52}" type="presParOf" srcId="{5F15DFF0-925A-9947-A037-39B9ECF223C6}" destId="{35C45C53-9712-5640-9A6A-06848C5B8692}" srcOrd="1" destOrd="0" presId="urn:microsoft.com/office/officeart/2005/8/layout/default"/>
    <dgm:cxn modelId="{6289482F-130B-1E4A-AF45-C1CACB28C13E}" type="presParOf" srcId="{5F15DFF0-925A-9947-A037-39B9ECF223C6}" destId="{227953F6-0BA2-794C-98B2-3DB836FA3ACD}" srcOrd="2" destOrd="0" presId="urn:microsoft.com/office/officeart/2005/8/layout/default"/>
    <dgm:cxn modelId="{9F946C29-6F10-BB4E-AC45-093EC5F2D372}" type="presParOf" srcId="{5F15DFF0-925A-9947-A037-39B9ECF223C6}" destId="{808A7666-B393-9B4C-8ADC-376A492F814D}" srcOrd="3" destOrd="0" presId="urn:microsoft.com/office/officeart/2005/8/layout/default"/>
    <dgm:cxn modelId="{7584F869-0D39-0247-A070-07AB12D61617}" type="presParOf" srcId="{5F15DFF0-925A-9947-A037-39B9ECF223C6}" destId="{C615A94A-833E-EA4A-B6E5-F25924FD616E}" srcOrd="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5ED090D-AB75-624B-A75C-9A746E9A4378}" type="doc">
      <dgm:prSet loTypeId="urn:microsoft.com/office/officeart/2005/8/layout/matrix2" loCatId="" qsTypeId="urn:microsoft.com/office/officeart/2005/8/quickstyle/simple1" qsCatId="simple" csTypeId="urn:microsoft.com/office/officeart/2005/8/colors/accent2_3" csCatId="accent2" phldr="1"/>
      <dgm:spPr/>
      <dgm:t>
        <a:bodyPr/>
        <a:lstStyle/>
        <a:p>
          <a:endParaRPr lang="en-GB"/>
        </a:p>
      </dgm:t>
    </dgm:pt>
    <dgm:pt modelId="{1B3882E0-AE5E-C747-ABC2-33B89ADAA897}">
      <dgm:prSet phldrT="[Text]"/>
      <dgm:spPr/>
      <dgm:t>
        <a:bodyPr/>
        <a:lstStyle/>
        <a:p>
          <a:r>
            <a:rPr lang="en-GB" dirty="0"/>
            <a:t>Even Better If</a:t>
          </a:r>
        </a:p>
      </dgm:t>
    </dgm:pt>
    <dgm:pt modelId="{08272989-7A10-8B4D-8694-8E82A3AA55AE}" type="parTrans" cxnId="{BFB46FB9-BEC4-964E-87CC-BBDF4A835D25}">
      <dgm:prSet/>
      <dgm:spPr/>
      <dgm:t>
        <a:bodyPr/>
        <a:lstStyle/>
        <a:p>
          <a:endParaRPr lang="en-GB"/>
        </a:p>
      </dgm:t>
    </dgm:pt>
    <dgm:pt modelId="{881FD6BB-7CDB-C947-A020-8F1A633C0065}" type="sibTrans" cxnId="{BFB46FB9-BEC4-964E-87CC-BBDF4A835D25}">
      <dgm:prSet/>
      <dgm:spPr/>
      <dgm:t>
        <a:bodyPr/>
        <a:lstStyle/>
        <a:p>
          <a:endParaRPr lang="en-GB"/>
        </a:p>
      </dgm:t>
    </dgm:pt>
    <dgm:pt modelId="{35EBF554-E968-0C49-963F-6E2DBF2FECF8}">
      <dgm:prSet phldrT="[Text]"/>
      <dgm:spPr/>
      <dgm:t>
        <a:bodyPr/>
        <a:lstStyle/>
        <a:p>
          <a:r>
            <a:rPr lang="en-GB" dirty="0"/>
            <a:t>Questions</a:t>
          </a:r>
        </a:p>
      </dgm:t>
    </dgm:pt>
    <dgm:pt modelId="{8DEFF56E-E24A-2C4E-9858-128F68DECD3A}" type="parTrans" cxnId="{63870B2A-5208-164F-BEF4-BDDF025291F6}">
      <dgm:prSet/>
      <dgm:spPr/>
      <dgm:t>
        <a:bodyPr/>
        <a:lstStyle/>
        <a:p>
          <a:endParaRPr lang="en-GB"/>
        </a:p>
      </dgm:t>
    </dgm:pt>
    <dgm:pt modelId="{3E0DE020-A0EC-3B4B-B9CE-F8DD6F037C68}" type="sibTrans" cxnId="{63870B2A-5208-164F-BEF4-BDDF025291F6}">
      <dgm:prSet/>
      <dgm:spPr/>
      <dgm:t>
        <a:bodyPr/>
        <a:lstStyle/>
        <a:p>
          <a:endParaRPr lang="en-GB"/>
        </a:p>
      </dgm:t>
    </dgm:pt>
    <dgm:pt modelId="{9D1390EF-085C-9542-97BC-100534590F61}">
      <dgm:prSet phldrT="[Text]"/>
      <dgm:spPr/>
      <dgm:t>
        <a:bodyPr/>
        <a:lstStyle/>
        <a:p>
          <a:r>
            <a:rPr lang="en-GB" dirty="0"/>
            <a:t>Ideas</a:t>
          </a:r>
        </a:p>
      </dgm:t>
    </dgm:pt>
    <dgm:pt modelId="{8B3A3423-6468-B448-BB1F-4A212E5E64B2}" type="parTrans" cxnId="{9B9E1267-BE43-DF48-80B2-AA0707155790}">
      <dgm:prSet/>
      <dgm:spPr/>
      <dgm:t>
        <a:bodyPr/>
        <a:lstStyle/>
        <a:p>
          <a:endParaRPr lang="en-GB"/>
        </a:p>
      </dgm:t>
    </dgm:pt>
    <dgm:pt modelId="{0A85FB5C-D4D4-E943-B33B-B7891480A5E0}" type="sibTrans" cxnId="{9B9E1267-BE43-DF48-80B2-AA0707155790}">
      <dgm:prSet/>
      <dgm:spPr/>
      <dgm:t>
        <a:bodyPr/>
        <a:lstStyle/>
        <a:p>
          <a:endParaRPr lang="en-GB"/>
        </a:p>
      </dgm:t>
    </dgm:pt>
    <dgm:pt modelId="{D0A034CF-78FF-A443-B863-C68D87B2B5B4}">
      <dgm:prSet phldrT="[Text]"/>
      <dgm:spPr/>
      <dgm:t>
        <a:bodyPr/>
        <a:lstStyle/>
        <a:p>
          <a:r>
            <a:rPr lang="en-GB" dirty="0"/>
            <a:t>What Went Well</a:t>
          </a:r>
        </a:p>
      </dgm:t>
    </dgm:pt>
    <dgm:pt modelId="{ABBE555A-C263-6E42-A718-CBE3BB14951F}" type="parTrans" cxnId="{8E9D862A-87D7-5C4E-A411-1A7122F0D05C}">
      <dgm:prSet/>
      <dgm:spPr/>
      <dgm:t>
        <a:bodyPr/>
        <a:lstStyle/>
        <a:p>
          <a:endParaRPr lang="en-GB"/>
        </a:p>
      </dgm:t>
    </dgm:pt>
    <dgm:pt modelId="{952A562E-7B5F-F14E-B8CA-089CEC4659FD}" type="sibTrans" cxnId="{8E9D862A-87D7-5C4E-A411-1A7122F0D05C}">
      <dgm:prSet/>
      <dgm:spPr/>
      <dgm:t>
        <a:bodyPr/>
        <a:lstStyle/>
        <a:p>
          <a:endParaRPr lang="en-GB"/>
        </a:p>
      </dgm:t>
    </dgm:pt>
    <dgm:pt modelId="{9390646B-B18E-A04A-AA03-778B53535066}" type="pres">
      <dgm:prSet presAssocID="{95ED090D-AB75-624B-A75C-9A746E9A4378}" presName="matrix" presStyleCnt="0">
        <dgm:presLayoutVars>
          <dgm:chMax val="1"/>
          <dgm:dir/>
          <dgm:resizeHandles val="exact"/>
        </dgm:presLayoutVars>
      </dgm:prSet>
      <dgm:spPr/>
    </dgm:pt>
    <dgm:pt modelId="{FFE69678-E3F8-0A43-8819-585B286DB7C3}" type="pres">
      <dgm:prSet presAssocID="{95ED090D-AB75-624B-A75C-9A746E9A4378}" presName="axisShape" presStyleLbl="bgShp" presStyleIdx="0" presStyleCnt="1"/>
      <dgm:spPr/>
    </dgm:pt>
    <dgm:pt modelId="{0A679FE2-7171-A842-B2ED-7F87691244AF}" type="pres">
      <dgm:prSet presAssocID="{95ED090D-AB75-624B-A75C-9A746E9A4378}" presName="rect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18443303-72DD-1348-9465-B3A7395B5799}" type="pres">
      <dgm:prSet presAssocID="{95ED090D-AB75-624B-A75C-9A746E9A4378}" presName="rect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170DFF7C-AE01-004A-B34D-F64A94D6D6BF}" type="pres">
      <dgm:prSet presAssocID="{95ED090D-AB75-624B-A75C-9A746E9A4378}" presName="rect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D6CF59E0-39C9-6F41-B32F-23912F74D02C}" type="pres">
      <dgm:prSet presAssocID="{95ED090D-AB75-624B-A75C-9A746E9A4378}" presName="rect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63870B2A-5208-164F-BEF4-BDDF025291F6}" srcId="{95ED090D-AB75-624B-A75C-9A746E9A4378}" destId="{35EBF554-E968-0C49-963F-6E2DBF2FECF8}" srcOrd="2" destOrd="0" parTransId="{8DEFF56E-E24A-2C4E-9858-128F68DECD3A}" sibTransId="{3E0DE020-A0EC-3B4B-B9CE-F8DD6F037C68}"/>
    <dgm:cxn modelId="{8E9D862A-87D7-5C4E-A411-1A7122F0D05C}" srcId="{95ED090D-AB75-624B-A75C-9A746E9A4378}" destId="{D0A034CF-78FF-A443-B863-C68D87B2B5B4}" srcOrd="0" destOrd="0" parTransId="{ABBE555A-C263-6E42-A718-CBE3BB14951F}" sibTransId="{952A562E-7B5F-F14E-B8CA-089CEC4659FD}"/>
    <dgm:cxn modelId="{5A1B0C50-00E0-C54E-9915-AAB0F2FCDFB3}" type="presOf" srcId="{1B3882E0-AE5E-C747-ABC2-33B89ADAA897}" destId="{18443303-72DD-1348-9465-B3A7395B5799}" srcOrd="0" destOrd="0" presId="urn:microsoft.com/office/officeart/2005/8/layout/matrix2"/>
    <dgm:cxn modelId="{3085F465-791A-1744-9A2E-F93F25FD333E}" type="presOf" srcId="{35EBF554-E968-0C49-963F-6E2DBF2FECF8}" destId="{170DFF7C-AE01-004A-B34D-F64A94D6D6BF}" srcOrd="0" destOrd="0" presId="urn:microsoft.com/office/officeart/2005/8/layout/matrix2"/>
    <dgm:cxn modelId="{9B9E1267-BE43-DF48-80B2-AA0707155790}" srcId="{95ED090D-AB75-624B-A75C-9A746E9A4378}" destId="{9D1390EF-085C-9542-97BC-100534590F61}" srcOrd="3" destOrd="0" parTransId="{8B3A3423-6468-B448-BB1F-4A212E5E64B2}" sibTransId="{0A85FB5C-D4D4-E943-B33B-B7891480A5E0}"/>
    <dgm:cxn modelId="{E15EFB84-875C-1643-9A08-C23C13B1E8E1}" type="presOf" srcId="{95ED090D-AB75-624B-A75C-9A746E9A4378}" destId="{9390646B-B18E-A04A-AA03-778B53535066}" srcOrd="0" destOrd="0" presId="urn:microsoft.com/office/officeart/2005/8/layout/matrix2"/>
    <dgm:cxn modelId="{BFB46FB9-BEC4-964E-87CC-BBDF4A835D25}" srcId="{95ED090D-AB75-624B-A75C-9A746E9A4378}" destId="{1B3882E0-AE5E-C747-ABC2-33B89ADAA897}" srcOrd="1" destOrd="0" parTransId="{08272989-7A10-8B4D-8694-8E82A3AA55AE}" sibTransId="{881FD6BB-7CDB-C947-A020-8F1A633C0065}"/>
    <dgm:cxn modelId="{5A924EE2-659B-B94C-97A5-9D665CD486CC}" type="presOf" srcId="{D0A034CF-78FF-A443-B863-C68D87B2B5B4}" destId="{0A679FE2-7171-A842-B2ED-7F87691244AF}" srcOrd="0" destOrd="0" presId="urn:microsoft.com/office/officeart/2005/8/layout/matrix2"/>
    <dgm:cxn modelId="{EA81D4FB-0AD9-AC4A-ABD9-56DB2282D985}" type="presOf" srcId="{9D1390EF-085C-9542-97BC-100534590F61}" destId="{D6CF59E0-39C9-6F41-B32F-23912F74D02C}" srcOrd="0" destOrd="0" presId="urn:microsoft.com/office/officeart/2005/8/layout/matrix2"/>
    <dgm:cxn modelId="{7C05E633-119A-B44D-B610-4CF105DC1404}" type="presParOf" srcId="{9390646B-B18E-A04A-AA03-778B53535066}" destId="{FFE69678-E3F8-0A43-8819-585B286DB7C3}" srcOrd="0" destOrd="0" presId="urn:microsoft.com/office/officeart/2005/8/layout/matrix2"/>
    <dgm:cxn modelId="{C09CBBC6-A011-AC46-B555-689AA390A8FE}" type="presParOf" srcId="{9390646B-B18E-A04A-AA03-778B53535066}" destId="{0A679FE2-7171-A842-B2ED-7F87691244AF}" srcOrd="1" destOrd="0" presId="urn:microsoft.com/office/officeart/2005/8/layout/matrix2"/>
    <dgm:cxn modelId="{A67E4A3F-631B-264E-94A2-549C2E223FB5}" type="presParOf" srcId="{9390646B-B18E-A04A-AA03-778B53535066}" destId="{18443303-72DD-1348-9465-B3A7395B5799}" srcOrd="2" destOrd="0" presId="urn:microsoft.com/office/officeart/2005/8/layout/matrix2"/>
    <dgm:cxn modelId="{F3BB3A78-0879-B24F-8503-58E3D8BDAE25}" type="presParOf" srcId="{9390646B-B18E-A04A-AA03-778B53535066}" destId="{170DFF7C-AE01-004A-B34D-F64A94D6D6BF}" srcOrd="3" destOrd="0" presId="urn:microsoft.com/office/officeart/2005/8/layout/matrix2"/>
    <dgm:cxn modelId="{E05A5CD5-2472-9A42-BB0F-B2BFAB4674C3}" type="presParOf" srcId="{9390646B-B18E-A04A-AA03-778B53535066}" destId="{D6CF59E0-39C9-6F41-B32F-23912F74D02C}" srcOrd="4" destOrd="0" presId="urn:microsoft.com/office/officeart/2005/8/layout/matrix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787D5A-6406-9749-A2BE-7DDC9947DC63}">
      <dsp:nvSpPr>
        <dsp:cNvPr id="0" name=""/>
        <dsp:cNvSpPr/>
      </dsp:nvSpPr>
      <dsp:spPr>
        <a:xfrm>
          <a:off x="661" y="2486"/>
          <a:ext cx="2580918" cy="1548550"/>
        </a:xfrm>
        <a:prstGeom prst="rect">
          <a:avLst/>
        </a:prstGeom>
        <a:solidFill>
          <a:schemeClr val="accent2">
            <a:shade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1-2 day sessions based on the most popular DSA modules</a:t>
          </a:r>
        </a:p>
      </dsp:txBody>
      <dsp:txXfrm>
        <a:off x="661" y="2486"/>
        <a:ext cx="2580918" cy="1548550"/>
      </dsp:txXfrm>
    </dsp:sp>
    <dsp:sp modelId="{227953F6-0BA2-794C-98B2-3DB836FA3ACD}">
      <dsp:nvSpPr>
        <dsp:cNvPr id="0" name=""/>
        <dsp:cNvSpPr/>
      </dsp:nvSpPr>
      <dsp:spPr>
        <a:xfrm>
          <a:off x="2839671" y="2486"/>
          <a:ext cx="2580918" cy="1548550"/>
        </a:xfrm>
        <a:prstGeom prst="rect">
          <a:avLst/>
        </a:prstGeom>
        <a:solidFill>
          <a:schemeClr val="accent2">
            <a:shade val="80000"/>
            <a:hueOff val="342009"/>
            <a:satOff val="5099"/>
            <a:lumOff val="1579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Focus on hands-on labs rather than hours of lectures</a:t>
          </a:r>
        </a:p>
      </dsp:txBody>
      <dsp:txXfrm>
        <a:off x="2839671" y="2486"/>
        <a:ext cx="2580918" cy="1548550"/>
      </dsp:txXfrm>
    </dsp:sp>
    <dsp:sp modelId="{C615A94A-833E-EA4A-B6E5-F25924FD616E}">
      <dsp:nvSpPr>
        <dsp:cNvPr id="0" name=""/>
        <dsp:cNvSpPr/>
      </dsp:nvSpPr>
      <dsp:spPr>
        <a:xfrm>
          <a:off x="1420166" y="1809128"/>
          <a:ext cx="2580918" cy="1548550"/>
        </a:xfrm>
        <a:prstGeom prst="rect">
          <a:avLst/>
        </a:prstGeom>
        <a:solidFill>
          <a:schemeClr val="accent2">
            <a:shade val="80000"/>
            <a:hueOff val="684019"/>
            <a:satOff val="10199"/>
            <a:lumOff val="3158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No technical experience needed!</a:t>
          </a:r>
        </a:p>
      </dsp:txBody>
      <dsp:txXfrm>
        <a:off x="1420166" y="1809128"/>
        <a:ext cx="2580918" cy="154855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FE69678-E3F8-0A43-8819-585B286DB7C3}">
      <dsp:nvSpPr>
        <dsp:cNvPr id="0" name=""/>
        <dsp:cNvSpPr/>
      </dsp:nvSpPr>
      <dsp:spPr>
        <a:xfrm>
          <a:off x="1016000" y="0"/>
          <a:ext cx="4064000" cy="4064000"/>
        </a:xfrm>
        <a:prstGeom prst="quadArrow">
          <a:avLst>
            <a:gd name="adj1" fmla="val 2000"/>
            <a:gd name="adj2" fmla="val 4000"/>
            <a:gd name="adj3" fmla="val 5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679FE2-7171-A842-B2ED-7F87691244AF}">
      <dsp:nvSpPr>
        <dsp:cNvPr id="0" name=""/>
        <dsp:cNvSpPr/>
      </dsp:nvSpPr>
      <dsp:spPr>
        <a:xfrm>
          <a:off x="1280160" y="264160"/>
          <a:ext cx="1625600" cy="1625600"/>
        </a:xfrm>
        <a:prstGeom prst="roundRect">
          <a:avLst/>
        </a:prstGeom>
        <a:solidFill>
          <a:schemeClr val="accent2">
            <a:shade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 dirty="0"/>
            <a:t>What Went Well</a:t>
          </a:r>
        </a:p>
      </dsp:txBody>
      <dsp:txXfrm>
        <a:off x="1359515" y="343515"/>
        <a:ext cx="1466890" cy="1466890"/>
      </dsp:txXfrm>
    </dsp:sp>
    <dsp:sp modelId="{18443303-72DD-1348-9465-B3A7395B5799}">
      <dsp:nvSpPr>
        <dsp:cNvPr id="0" name=""/>
        <dsp:cNvSpPr/>
      </dsp:nvSpPr>
      <dsp:spPr>
        <a:xfrm>
          <a:off x="3190240" y="264160"/>
          <a:ext cx="1625600" cy="1625600"/>
        </a:xfrm>
        <a:prstGeom prst="roundRect">
          <a:avLst/>
        </a:prstGeom>
        <a:solidFill>
          <a:schemeClr val="accent2">
            <a:shade val="80000"/>
            <a:hueOff val="228006"/>
            <a:satOff val="3400"/>
            <a:lumOff val="1052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 dirty="0"/>
            <a:t>Even Better If</a:t>
          </a:r>
        </a:p>
      </dsp:txBody>
      <dsp:txXfrm>
        <a:off x="3269595" y="343515"/>
        <a:ext cx="1466890" cy="1466890"/>
      </dsp:txXfrm>
    </dsp:sp>
    <dsp:sp modelId="{170DFF7C-AE01-004A-B34D-F64A94D6D6BF}">
      <dsp:nvSpPr>
        <dsp:cNvPr id="0" name=""/>
        <dsp:cNvSpPr/>
      </dsp:nvSpPr>
      <dsp:spPr>
        <a:xfrm>
          <a:off x="1280160" y="2174240"/>
          <a:ext cx="1625600" cy="1625600"/>
        </a:xfrm>
        <a:prstGeom prst="roundRect">
          <a:avLst/>
        </a:prstGeom>
        <a:solidFill>
          <a:schemeClr val="accent2">
            <a:shade val="80000"/>
            <a:hueOff val="456013"/>
            <a:satOff val="6799"/>
            <a:lumOff val="2105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 dirty="0"/>
            <a:t>Questions</a:t>
          </a:r>
        </a:p>
      </dsp:txBody>
      <dsp:txXfrm>
        <a:off x="1359515" y="2253595"/>
        <a:ext cx="1466890" cy="1466890"/>
      </dsp:txXfrm>
    </dsp:sp>
    <dsp:sp modelId="{D6CF59E0-39C9-6F41-B32F-23912F74D02C}">
      <dsp:nvSpPr>
        <dsp:cNvPr id="0" name=""/>
        <dsp:cNvSpPr/>
      </dsp:nvSpPr>
      <dsp:spPr>
        <a:xfrm>
          <a:off x="3190240" y="2174240"/>
          <a:ext cx="1625600" cy="1625600"/>
        </a:xfrm>
        <a:prstGeom prst="roundRect">
          <a:avLst/>
        </a:prstGeom>
        <a:solidFill>
          <a:schemeClr val="accent2">
            <a:shade val="80000"/>
            <a:hueOff val="684019"/>
            <a:satOff val="10199"/>
            <a:lumOff val="3158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 dirty="0"/>
            <a:t>Ideas</a:t>
          </a:r>
        </a:p>
      </dsp:txBody>
      <dsp:txXfrm>
        <a:off x="3269595" y="2253595"/>
        <a:ext cx="1466890" cy="146689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matrix2">
  <dgm:title val=""/>
  <dgm:desc val=""/>
  <dgm:catLst>
    <dgm:cat type="matrix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axisShape" refType="w"/>
          <dgm:constr type="h" for="ch" forName="axisShape" refType="h"/>
          <dgm:constr type="w" for="ch" forName="rect1" refType="w" fact="0.4"/>
          <dgm:constr type="h" for="ch" forName="rect1" refType="w" fact="0.4"/>
          <dgm:constr type="l" for="ch" forName="rect1" refType="w" fact="0.065"/>
          <dgm:constr type="t" for="ch" forName="rect1" refType="h" fact="0.065"/>
          <dgm:constr type="w" for="ch" forName="rect2" refType="w" fact="0.4"/>
          <dgm:constr type="h" for="ch" forName="rect2" refType="h" fact="0.4"/>
          <dgm:constr type="r" for="ch" forName="rect2" refType="w" fact="0.935"/>
          <dgm:constr type="t" for="ch" forName="rect2" refType="h" fact="0.065"/>
          <dgm:constr type="w" for="ch" forName="rect3" refType="w" fact="0.4"/>
          <dgm:constr type="h" for="ch" forName="rect3" refType="w" fact="0.4"/>
          <dgm:constr type="l" for="ch" forName="rect3" refType="w" fact="0.065"/>
          <dgm:constr type="b" for="ch" forName="rect3" refType="h" fact="0.935"/>
          <dgm:constr type="w" for="ch" forName="rect4" refType="w" fact="0.4"/>
          <dgm:constr type="h" for="ch" forName="rect4" refType="h" fact="0.4"/>
          <dgm:constr type="r" for="ch" forName="rect4" refType="w" fact="0.935"/>
          <dgm:constr type="b" for="ch" forName="rect4" refType="h" fact="0.935"/>
        </dgm:constrLst>
      </dgm:if>
      <dgm:else name="Name2">
        <dgm:constrLst>
          <dgm:constr type="primFontSz" for="ch" ptType="node" op="equ" val="65"/>
          <dgm:constr type="w" for="ch" forName="axisShape" refType="w"/>
          <dgm:constr type="h" for="ch" forName="axisShape" refType="h"/>
          <dgm:constr type="w" for="ch" forName="rect1" refType="w" fact="0.4"/>
          <dgm:constr type="h" for="ch" forName="rect1" refType="w" fact="0.4"/>
          <dgm:constr type="r" for="ch" forName="rect1" refType="w" fact="0.935"/>
          <dgm:constr type="t" for="ch" forName="rect1" refType="h" fact="0.065"/>
          <dgm:constr type="w" for="ch" forName="rect2" refType="w" fact="0.4"/>
          <dgm:constr type="h" for="ch" forName="rect2" refType="h" fact="0.4"/>
          <dgm:constr type="l" for="ch" forName="rect2" refType="w" fact="0.065"/>
          <dgm:constr type="t" for="ch" forName="rect2" refType="h" fact="0.065"/>
          <dgm:constr type="w" for="ch" forName="rect3" refType="w" fact="0.4"/>
          <dgm:constr type="h" for="ch" forName="rect3" refType="w" fact="0.4"/>
          <dgm:constr type="r" for="ch" forName="rect3" refType="w" fact="0.935"/>
          <dgm:constr type="b" for="ch" forName="rect3" refType="h" fact="0.935"/>
          <dgm:constr type="w" for="ch" forName="rect4" refType="w" fact="0.4"/>
          <dgm:constr type="h" for="ch" forName="rect4" refType="h" fact="0.4"/>
          <dgm:constr type="l" for="ch" forName="rect4" refType="w" fact="0.065"/>
          <dgm:constr type="b" for="ch" forName="rect4" refType="h" fact="0.935"/>
        </dgm:constrLst>
      </dgm:else>
    </dgm:choose>
    <dgm:ruleLst/>
    <dgm:choose name="Name3">
      <dgm:if name="Name4" axis="ch" ptType="node" func="cnt" op="gte" val="1">
        <dgm:layoutNode name="axisShape" styleLbl="bgShp">
          <dgm:alg type="sp"/>
          <dgm:shape xmlns:r="http://schemas.openxmlformats.org/officeDocument/2006/relationships" type="quadArrow" r:blip="">
            <dgm:adjLst>
              <dgm:adj idx="1" val="0.02"/>
              <dgm:adj idx="2" val="0.04"/>
              <dgm:adj idx="3" val="0.05"/>
            </dgm:adjLst>
          </dgm:shape>
          <dgm:presOf/>
          <dgm:constrLst/>
          <dgm:ruleLst/>
        </dgm:layoutNode>
        <dgm:layoutNode name="rect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rect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rect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rect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AD41EB-D3D3-6044-A7B2-6CD4A3F63263}" type="datetimeFigureOut">
              <a:rPr lang="en-US" smtClean="0">
                <a:latin typeface="IBM Plex Sans" charset="0"/>
                <a:ea typeface="IBM Plex Sans" charset="0"/>
                <a:cs typeface="IBM Plex Sans" charset="0"/>
              </a:rPr>
              <a:t>4/29/20</a:t>
            </a:fld>
            <a:endParaRPr lang="en-US"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4B4878-71CB-8F40-B9DD-F26F1F6CA014}" type="slidenum">
              <a:rPr lang="en-US" smtClean="0">
                <a:latin typeface="IBM Plex Sans" charset="0"/>
                <a:ea typeface="IBM Plex Sans" charset="0"/>
                <a:cs typeface="IBM Plex Sans" charset="0"/>
              </a:rPr>
              <a:t>‹#›</a:t>
            </a:fld>
            <a:endParaRPr lang="en-US"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802781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fld id="{D96A0541-C2EF-9848-827E-46BECFB549F3}" type="datetimeFigureOut">
              <a:rPr lang="en-US" smtClean="0"/>
              <a:pPr/>
              <a:t>4/29/20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fld id="{6E2E38B8-B0B4-AD41-AC6E-B781F46A9FD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5985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0339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Mention the boring bits… but bear with</a:t>
            </a:r>
          </a:p>
          <a:p>
            <a:endParaRPr lang="en-GB" dirty="0"/>
          </a:p>
          <a:p>
            <a:r>
              <a:rPr lang="en-GB" dirty="0"/>
              <a:t>Anyone on win7?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9202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Complete challenges in your own time</a:t>
            </a:r>
          </a:p>
          <a:p>
            <a:pPr marL="171450" indent="-171450">
              <a:buFontTx/>
              <a:buChar char="-"/>
            </a:pPr>
            <a:r>
              <a:rPr lang="en-US" dirty="0"/>
              <a:t>Try first, then ask for help, don’t be afraid, we’ve all done dumb stuff</a:t>
            </a:r>
          </a:p>
          <a:p>
            <a:pPr marL="171450" indent="-171450">
              <a:buFontTx/>
              <a:buChar char="-"/>
            </a:pPr>
            <a:r>
              <a:rPr lang="en-US" dirty="0"/>
              <a:t>Please don’t do project work</a:t>
            </a:r>
          </a:p>
          <a:p>
            <a:pPr marL="171450" indent="-171450">
              <a:buFontTx/>
              <a:buChar char="-"/>
            </a:pPr>
            <a:r>
              <a:rPr lang="en-US" dirty="0"/>
              <a:t>No rush – doesn’t matter if you don’t finish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7044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Feedback grid to be completed for each module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8167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Rapid Prototyping / 2018 / © 2018 IBM Corporation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3811" y="4690745"/>
            <a:ext cx="521589" cy="211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4600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Rapid Prototyping /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944" cy="325221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210312" y="1216152"/>
            <a:ext cx="4142232" cy="3279648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3502184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" y="219456"/>
            <a:ext cx="4133088" cy="804672"/>
          </a:xfrm>
        </p:spPr>
        <p:txBody>
          <a:bodyPr/>
          <a:lstStyle>
            <a:lvl1pPr>
              <a:defRPr sz="1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Rapid Prototyping /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137160" y="1133856"/>
            <a:ext cx="4206240" cy="3361944"/>
          </a:xfrm>
        </p:spPr>
        <p:txBody>
          <a:bodyPr/>
          <a:lstStyle>
            <a:lvl1pPr>
              <a:lnSpc>
                <a:spcPct val="90000"/>
              </a:lnSpc>
              <a:defRPr sz="960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02426670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" y="219456"/>
            <a:ext cx="4133088" cy="804672"/>
          </a:xfrm>
        </p:spPr>
        <p:txBody>
          <a:bodyPr/>
          <a:lstStyle>
            <a:lvl1pPr>
              <a:defRPr sz="1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Rapid Prototyping /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137160" y="1133856"/>
            <a:ext cx="4206240" cy="3361944"/>
          </a:xfrm>
        </p:spPr>
        <p:txBody>
          <a:bodyPr/>
          <a:lstStyle>
            <a:lvl1pPr>
              <a:lnSpc>
                <a:spcPct val="90000"/>
              </a:lnSpc>
              <a:defRPr sz="960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6051254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" y="91440"/>
            <a:ext cx="8778172" cy="4404360"/>
          </a:xfrm>
        </p:spPr>
        <p:txBody>
          <a:bodyPr/>
          <a:lstStyle>
            <a:lvl1pPr>
              <a:defRPr sz="96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Rapid Prototyping /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9868043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201168"/>
            <a:ext cx="5562534" cy="429463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Rapid Prototyping /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4565217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</p:spPr>
        <p:txBody>
          <a:bodyPr/>
          <a:lstStyle/>
          <a:p>
            <a:r>
              <a:rPr lang="en-US"/>
              <a:t>Click </a:t>
            </a:r>
            <a:r>
              <a:rPr lang="en-US" dirty="0"/>
              <a:t>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Rapid Prototyping /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4123944" cy="429463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69461885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Rapid Prototyping /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876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95155371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Rapid Prototyping /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210312" y="1216152"/>
            <a:ext cx="4142232" cy="3279648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23357208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Rapid Prototyping /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4791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7077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41608422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Rapid Prototyping /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23651103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Rapid Prototyping /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1837944" cy="429463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7077456" y="201168"/>
            <a:ext cx="1837944" cy="429463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758883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Rapid Prototyping /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4791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7077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0125764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ligh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2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164" cy="429463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Rapid Prototyping /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4123944" cy="4294632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59270641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Rapid Prototyping /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1883113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Rapid Prototyping /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3488761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Rapid Prototyping /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942556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5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2286000" cy="2571750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10"/>
          <p:cNvSpPr>
            <a:spLocks noGrp="1"/>
          </p:cNvSpPr>
          <p:nvPr>
            <p:ph sz="quarter" idx="18"/>
          </p:nvPr>
        </p:nvSpPr>
        <p:spPr>
          <a:xfrm>
            <a:off x="6858000" y="0"/>
            <a:ext cx="2286000" cy="2571750"/>
          </a:xfrm>
          <a:solidFill>
            <a:srgbClr val="031973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572000" y="2570162"/>
            <a:ext cx="4572000" cy="2573337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Rapid Prototyping /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82500843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2286000" cy="2571750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4572000" cy="2571751"/>
          </a:xfrm>
          <a:solidFill>
            <a:srgbClr val="0530AD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8"/>
          </p:nvPr>
        </p:nvSpPr>
        <p:spPr>
          <a:xfrm>
            <a:off x="6858000" y="0"/>
            <a:ext cx="2286000" cy="2571750"/>
          </a:xfrm>
          <a:solidFill>
            <a:srgbClr val="031973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9"/>
          </p:nvPr>
        </p:nvSpPr>
        <p:spPr>
          <a:xfrm>
            <a:off x="4572000" y="2570162"/>
            <a:ext cx="4572000" cy="2573337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20"/>
          </p:nvPr>
        </p:nvSpPr>
        <p:spPr>
          <a:xfrm>
            <a:off x="0" y="2570162"/>
            <a:ext cx="4572000" cy="2573337"/>
          </a:xfrm>
          <a:solidFill>
            <a:schemeClr val="tx1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IBM Rapid Prototyping /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8178130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5"/>
          <p:cNvSpPr>
            <a:spLocks noGrp="1"/>
          </p:cNvSpPr>
          <p:nvPr>
            <p:ph sz="quarter" idx="17"/>
          </p:nvPr>
        </p:nvSpPr>
        <p:spPr>
          <a:xfrm>
            <a:off x="4572000" y="2570162"/>
            <a:ext cx="2286000" cy="2573338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10"/>
          <p:cNvSpPr>
            <a:spLocks noGrp="1"/>
          </p:cNvSpPr>
          <p:nvPr>
            <p:ph sz="quarter" idx="18"/>
          </p:nvPr>
        </p:nvSpPr>
        <p:spPr>
          <a:xfrm>
            <a:off x="6858000" y="2570162"/>
            <a:ext cx="2286000" cy="2573338"/>
          </a:xfrm>
          <a:solidFill>
            <a:srgbClr val="6BA5FF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2286001" y="2570162"/>
            <a:ext cx="2286000" cy="2573337"/>
          </a:xfrm>
          <a:solidFill>
            <a:srgbClr val="054ADA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6"/>
          <p:cNvSpPr>
            <a:spLocks noGrp="1"/>
          </p:cNvSpPr>
          <p:nvPr>
            <p:ph sz="quarter" idx="20"/>
          </p:nvPr>
        </p:nvSpPr>
        <p:spPr>
          <a:xfrm>
            <a:off x="0" y="2570162"/>
            <a:ext cx="2286000" cy="2573337"/>
          </a:xfrm>
          <a:solidFill>
            <a:srgbClr val="031973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2569463"/>
          </a:xfrm>
          <a:solidFill>
            <a:schemeClr val="bg1"/>
          </a:solidFill>
        </p:spPr>
        <p:txBody>
          <a:bodyPr lIns="182880" tIns="164592" rIns="228600" bIns="228600"/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IBM Rapid Prototyping /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0754234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0" y="1276350"/>
            <a:ext cx="9144000" cy="386715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276350"/>
          </a:xfrm>
          <a:solidFill>
            <a:schemeClr val="bg1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Rapid Prototyping /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873669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144000" cy="5148072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</a:t>
            </a:r>
            <a:r>
              <a:rPr lang="en-US"/>
              <a:t>click icon to add</a:t>
            </a:r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0" y="2581275"/>
            <a:ext cx="2286000" cy="2562225"/>
          </a:xfrm>
          <a:solidFill>
            <a:schemeClr val="bg1"/>
          </a:solidFill>
        </p:spPr>
        <p:txBody>
          <a:bodyPr lIns="228600" tIns="228600" rIns="228600" bIns="22860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-2" y="2571750"/>
            <a:ext cx="2569464" cy="2571750"/>
          </a:xfrm>
          <a:solidFill>
            <a:schemeClr val="bg1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 sz="1000"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 sz="1000"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 sz="1000"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Rapid Prototyping /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1459717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>
          <a:xfrm>
            <a:off x="0" y="0"/>
            <a:ext cx="2286000" cy="5148072"/>
          </a:xfrm>
          <a:solidFill>
            <a:schemeClr val="accent2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3"/>
          </p:nvPr>
        </p:nvSpPr>
        <p:spPr>
          <a:xfrm>
            <a:off x="2286000" y="0"/>
            <a:ext cx="2286000" cy="5148072"/>
          </a:xfrm>
          <a:solidFill>
            <a:srgbClr val="054ADA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4"/>
          </p:nvPr>
        </p:nvSpPr>
        <p:spPr>
          <a:xfrm>
            <a:off x="4572000" y="0"/>
            <a:ext cx="2286000" cy="5148072"/>
          </a:xfrm>
          <a:solidFill>
            <a:srgbClr val="0530AD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5148072"/>
          </a:xfrm>
          <a:solidFill>
            <a:srgbClr val="031973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IBM Rapid Prototyping /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64870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Rapid Prototyping /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799002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Rapid Prototyping /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2514600" y="1243584"/>
            <a:ext cx="6400800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6966150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Rapid Prototyping /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23626686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Rapid Prototyping /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51427261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Rapid Prototyping /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4773168" y="1216152"/>
            <a:ext cx="4142232" cy="3279648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55771837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Rapid Prototyping /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201168"/>
            <a:ext cx="1837944" cy="429463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05456" y="201168"/>
            <a:ext cx="6409876" cy="4294632"/>
          </a:xfrm>
        </p:spPr>
        <p:txBody>
          <a:bodyPr lIns="0" tIns="0" rIns="91440" bIns="91440"/>
          <a:lstStyle/>
          <a:p>
            <a:r>
              <a:rPr lang="en-US" dirty="0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2073526341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Rapid Prototyping /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4836913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17623915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Rapid Prototyping /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61872"/>
            <a:ext cx="4123944" cy="3233928"/>
          </a:xfrm>
        </p:spPr>
        <p:txBody>
          <a:bodyPr/>
          <a:lstStyle>
            <a:lvl1pPr>
              <a:spcBef>
                <a:spcPts val="0"/>
              </a:spcBef>
              <a:defRPr sz="1000"/>
            </a:lvl1pPr>
            <a:lvl2pPr marL="0" indent="0">
              <a:spcBef>
                <a:spcPts val="0"/>
              </a:spcBef>
              <a:buNone/>
              <a:defRPr/>
            </a:lvl2pPr>
            <a:lvl3pPr marL="201612" indent="0">
              <a:buNone/>
              <a:defRPr/>
            </a:lvl3pPr>
            <a:lvl4pPr marL="434975" indent="0">
              <a:buNone/>
              <a:defRPr/>
            </a:lvl4pPr>
            <a:lvl5pPr marL="631825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77582672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Rapid Prototyping /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 descr="ibm_gry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3196" y="2308702"/>
            <a:ext cx="1297608" cy="52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2162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Rapid Prototyping /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1837944" cy="429463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7077456" y="201168"/>
            <a:ext cx="1837944" cy="429463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73974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ligh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2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164" cy="42946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Rapid Prototyping /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4123944" cy="429463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28780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Rapid Prototyping /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603031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Rapid Prototyping /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571279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Rapid Prototyping /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052126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5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2286000" cy="2571750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10"/>
          <p:cNvSpPr>
            <a:spLocks noGrp="1"/>
          </p:cNvSpPr>
          <p:nvPr>
            <p:ph sz="quarter" idx="18"/>
          </p:nvPr>
        </p:nvSpPr>
        <p:spPr>
          <a:xfrm>
            <a:off x="6858000" y="0"/>
            <a:ext cx="2286000" cy="2571750"/>
          </a:xfrm>
          <a:solidFill>
            <a:srgbClr val="031973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572000" y="2570162"/>
            <a:ext cx="4572000" cy="2573337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Rapid Prototyping /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9010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2286000" cy="2571750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4572000" cy="2571751"/>
          </a:xfrm>
          <a:solidFill>
            <a:srgbClr val="0530AD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8"/>
          </p:nvPr>
        </p:nvSpPr>
        <p:spPr>
          <a:xfrm>
            <a:off x="6858000" y="0"/>
            <a:ext cx="2286000" cy="2571750"/>
          </a:xfrm>
          <a:solidFill>
            <a:srgbClr val="031973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9"/>
          </p:nvPr>
        </p:nvSpPr>
        <p:spPr>
          <a:xfrm>
            <a:off x="4572000" y="2570162"/>
            <a:ext cx="4572000" cy="2573337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20"/>
          </p:nvPr>
        </p:nvSpPr>
        <p:spPr>
          <a:xfrm>
            <a:off x="0" y="2570162"/>
            <a:ext cx="4572000" cy="2573337"/>
          </a:xfrm>
          <a:solidFill>
            <a:schemeClr val="tx1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IBM Rapid Prototyping /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7351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Rapid Prototyping /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536118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7"/>
          </p:nvPr>
        </p:nvSpPr>
        <p:spPr>
          <a:xfrm>
            <a:off x="4572000" y="2570162"/>
            <a:ext cx="2286000" cy="2573338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2569463"/>
          </a:xfrm>
          <a:solidFill>
            <a:schemeClr val="tx1"/>
          </a:solidFill>
        </p:spPr>
        <p:txBody>
          <a:bodyPr lIns="182880" tIns="164592" rIns="228600" bIns="228600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8"/>
          </p:nvPr>
        </p:nvSpPr>
        <p:spPr>
          <a:xfrm>
            <a:off x="6858000" y="2570162"/>
            <a:ext cx="2286000" cy="2573338"/>
          </a:xfrm>
          <a:solidFill>
            <a:srgbClr val="6BA5FF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9"/>
          </p:nvPr>
        </p:nvSpPr>
        <p:spPr>
          <a:xfrm>
            <a:off x="2286001" y="2570162"/>
            <a:ext cx="2286000" cy="2573337"/>
          </a:xfrm>
          <a:solidFill>
            <a:srgbClr val="054ADA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20"/>
          </p:nvPr>
        </p:nvSpPr>
        <p:spPr>
          <a:xfrm>
            <a:off x="0" y="2570162"/>
            <a:ext cx="2286000" cy="2573337"/>
          </a:xfrm>
          <a:solidFill>
            <a:srgbClr val="031973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IBM Rapid Prototyping /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298194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0" y="1276350"/>
            <a:ext cx="9144000" cy="386715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276350"/>
          </a:xfrm>
          <a:solidFill>
            <a:schemeClr val="tx1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Rapid Prototyping /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541098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144000" cy="5148072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0" y="2581275"/>
            <a:ext cx="2286000" cy="2562225"/>
          </a:xfrm>
          <a:solidFill>
            <a:schemeClr val="bg1"/>
          </a:solidFill>
        </p:spPr>
        <p:txBody>
          <a:bodyPr lIns="228600" tIns="228600" rIns="228600" bIns="2286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-2" y="2571750"/>
            <a:ext cx="2569464" cy="2571750"/>
          </a:xfrm>
          <a:solidFill>
            <a:schemeClr val="tx1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0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0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0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Rapid Prototyping /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832870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>
          <a:xfrm>
            <a:off x="0" y="0"/>
            <a:ext cx="2286000" cy="5148072"/>
          </a:xfrm>
          <a:solidFill>
            <a:srgbClr val="031973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3"/>
          </p:nvPr>
        </p:nvSpPr>
        <p:spPr>
          <a:xfrm>
            <a:off x="2286000" y="0"/>
            <a:ext cx="2286000" cy="5148072"/>
          </a:xfrm>
          <a:solidFill>
            <a:srgbClr val="054ADA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4"/>
          </p:nvPr>
        </p:nvSpPr>
        <p:spPr>
          <a:xfrm>
            <a:off x="4572000" y="0"/>
            <a:ext cx="2286000" cy="5148072"/>
          </a:xfrm>
          <a:solidFill>
            <a:schemeClr val="accent2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5148072"/>
          </a:xfrm>
          <a:solidFill>
            <a:srgbClr val="6BA5FF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IBM Rapid Prototyping /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5655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Rapid Prototyping /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2514600" y="1243584"/>
            <a:ext cx="6400800" cy="325221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49513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Rapid Prototyping /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492403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Rapid Prototyping /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0565314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Rapid Prototyping /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4773168" y="1216152"/>
            <a:ext cx="4142232" cy="3279648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69530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Rapid Prototyping /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201168"/>
            <a:ext cx="1837944" cy="429463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05456" y="201168"/>
            <a:ext cx="6409876" cy="4294632"/>
          </a:xfrm>
        </p:spPr>
        <p:txBody>
          <a:bodyPr lIns="0" tIns="0" rIns="91440" bIns="91440"/>
          <a:lstStyle/>
          <a:p>
            <a:r>
              <a:rPr lang="en-US"/>
              <a:t>Click icon to add table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27504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Rapid Prototyping /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41600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01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Rapid Prototyping /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944" cy="3252216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201612" indent="0">
              <a:buNone/>
              <a:defRPr/>
            </a:lvl3pPr>
            <a:lvl4pPr marL="434975" indent="0">
              <a:buNone/>
              <a:defRPr/>
            </a:lvl4pPr>
            <a:lvl5pPr marL="631825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201612" indent="0">
              <a:buNone/>
              <a:defRPr/>
            </a:lvl3pPr>
            <a:lvl4pPr marL="434975" indent="0">
              <a:buNone/>
              <a:defRPr/>
            </a:lvl4pPr>
            <a:lvl5pPr marL="631825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202374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585662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Rapid Prototyping /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61872"/>
            <a:ext cx="4123944" cy="3233928"/>
          </a:xfrm>
        </p:spPr>
        <p:txBody>
          <a:bodyPr/>
          <a:lstStyle>
            <a:lvl1pPr>
              <a:spcBef>
                <a:spcPts val="0"/>
              </a:spcBef>
              <a:defRPr sz="1000"/>
            </a:lvl1pPr>
            <a:lvl2pPr marL="0" indent="0">
              <a:spcBef>
                <a:spcPts val="0"/>
              </a:spcBef>
              <a:buNone/>
              <a:defRPr/>
            </a:lvl2pPr>
            <a:lvl3pPr marL="201612" indent="0">
              <a:buNone/>
              <a:defRPr/>
            </a:lvl3pPr>
            <a:lvl4pPr marL="434975" indent="0">
              <a:buNone/>
              <a:defRPr/>
            </a:lvl4pPr>
            <a:lvl5pPr marL="631825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6851802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Rapid Prototyping /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5953" y="2308702"/>
            <a:ext cx="1292094" cy="52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3967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Rapid Prototyping / 2018 / © 2018 IBM Corporation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3811" y="4690745"/>
            <a:ext cx="521589" cy="211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5210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Rapid Prototyping /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968600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01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Rapid Prototyping /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944" cy="3252216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201612" indent="0">
              <a:buNone/>
              <a:defRPr/>
            </a:lvl3pPr>
            <a:lvl4pPr marL="434975" indent="0">
              <a:buNone/>
              <a:defRPr/>
            </a:lvl4pPr>
            <a:lvl5pPr marL="631825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201612" indent="0">
              <a:buNone/>
              <a:defRPr/>
            </a:lvl3pPr>
            <a:lvl4pPr marL="434975" indent="0">
              <a:buNone/>
              <a:defRPr/>
            </a:lvl4pPr>
            <a:lvl5pPr marL="631825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9922460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" y="219456"/>
            <a:ext cx="4133088" cy="804672"/>
          </a:xfrm>
        </p:spPr>
        <p:txBody>
          <a:bodyPr/>
          <a:lstStyle>
            <a:lvl1pPr>
              <a:defRPr sz="1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Rapid Prototyping /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137160" y="1133856"/>
            <a:ext cx="4206240" cy="3361944"/>
          </a:xfrm>
        </p:spPr>
        <p:txBody>
          <a:bodyPr/>
          <a:lstStyle>
            <a:lvl1pPr>
              <a:lnSpc>
                <a:spcPct val="90000"/>
              </a:lnSpc>
              <a:defRPr sz="960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0517524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" y="219456"/>
            <a:ext cx="4133088" cy="804672"/>
          </a:xfrm>
        </p:spPr>
        <p:txBody>
          <a:bodyPr/>
          <a:lstStyle>
            <a:lvl1pPr>
              <a:defRPr sz="1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Rapid Prototyping /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137160" y="1133856"/>
            <a:ext cx="4206240" cy="3361944"/>
          </a:xfrm>
        </p:spPr>
        <p:txBody>
          <a:bodyPr/>
          <a:lstStyle>
            <a:lvl1pPr>
              <a:lnSpc>
                <a:spcPct val="90000"/>
              </a:lnSpc>
              <a:defRPr sz="960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1704655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" y="91440"/>
            <a:ext cx="8778172" cy="4404360"/>
          </a:xfrm>
        </p:spPr>
        <p:txBody>
          <a:bodyPr/>
          <a:lstStyle>
            <a:lvl1pPr>
              <a:defRPr sz="96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Rapid Prototyping /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346938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201168"/>
            <a:ext cx="5562534" cy="429463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Rapid Prototyping /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1952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" y="219456"/>
            <a:ext cx="4133088" cy="804672"/>
          </a:xfrm>
        </p:spPr>
        <p:txBody>
          <a:bodyPr/>
          <a:lstStyle>
            <a:lvl1pPr>
              <a:defRPr sz="1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Rapid Prototyping /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137160" y="1133856"/>
            <a:ext cx="4206240" cy="3361944"/>
          </a:xfrm>
        </p:spPr>
        <p:txBody>
          <a:bodyPr/>
          <a:lstStyle>
            <a:lvl1pPr>
              <a:lnSpc>
                <a:spcPct val="90000"/>
              </a:lnSpc>
              <a:defRPr sz="9600" b="1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6575948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</p:spPr>
        <p:txBody>
          <a:bodyPr/>
          <a:lstStyle/>
          <a:p>
            <a:r>
              <a:rPr lang="en-US"/>
              <a:t>Click </a:t>
            </a:r>
            <a:r>
              <a:rPr lang="en-US" dirty="0"/>
              <a:t>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Rapid Prototyping /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4123944" cy="429463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7938068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Rapid Prototyping /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876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2694847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Rapid Prototyping /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210312" y="1216152"/>
            <a:ext cx="4142232" cy="3279648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420182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Rapid Prototyping /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4791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7077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320371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Rapid Prototyping /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3448727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Rapid Prototyping /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1837944" cy="429463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7077456" y="201168"/>
            <a:ext cx="1837944" cy="429463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0622344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164" cy="429463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Rapid Prototyping /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4123944" cy="4294632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3165478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Rapid Prototyping /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663067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Rapid Prototyping /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583824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Rapid Prototyping /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01362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" y="219456"/>
            <a:ext cx="4133088" cy="804672"/>
          </a:xfrm>
        </p:spPr>
        <p:txBody>
          <a:bodyPr/>
          <a:lstStyle>
            <a:lvl1pPr>
              <a:defRPr sz="1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Rapid Prototyping /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137160" y="1133856"/>
            <a:ext cx="4206240" cy="3361944"/>
          </a:xfrm>
        </p:spPr>
        <p:txBody>
          <a:bodyPr/>
          <a:lstStyle>
            <a:lvl1pPr>
              <a:lnSpc>
                <a:spcPct val="90000"/>
              </a:lnSpc>
              <a:defRPr sz="9600" b="1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6812810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Rapid Prototyping /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2286000" cy="2571750"/>
          </a:xfrm>
          <a:solidFill>
            <a:srgbClr val="054ADA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10"/>
          <p:cNvSpPr>
            <a:spLocks noGrp="1"/>
          </p:cNvSpPr>
          <p:nvPr>
            <p:ph sz="quarter" idx="18"/>
          </p:nvPr>
        </p:nvSpPr>
        <p:spPr>
          <a:xfrm>
            <a:off x="6858000" y="0"/>
            <a:ext cx="2286000" cy="2571750"/>
          </a:xfrm>
          <a:solidFill>
            <a:srgbClr val="031973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572000" y="2570162"/>
            <a:ext cx="4572000" cy="2573337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40064705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2286000" cy="2571750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4572000" cy="2571751"/>
          </a:xfrm>
          <a:solidFill>
            <a:srgbClr val="0530AD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8"/>
          </p:nvPr>
        </p:nvSpPr>
        <p:spPr>
          <a:xfrm>
            <a:off x="6858000" y="0"/>
            <a:ext cx="2286000" cy="2571750"/>
          </a:xfrm>
          <a:solidFill>
            <a:srgbClr val="031973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9"/>
          </p:nvPr>
        </p:nvSpPr>
        <p:spPr>
          <a:xfrm>
            <a:off x="4572000" y="2570162"/>
            <a:ext cx="4572000" cy="2573337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20"/>
          </p:nvPr>
        </p:nvSpPr>
        <p:spPr>
          <a:xfrm>
            <a:off x="0" y="2570162"/>
            <a:ext cx="4572000" cy="2573337"/>
          </a:xfrm>
          <a:solidFill>
            <a:schemeClr val="tx1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IBM Rapid Prototyping /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683943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5"/>
          <p:cNvSpPr>
            <a:spLocks noGrp="1"/>
          </p:cNvSpPr>
          <p:nvPr>
            <p:ph sz="quarter" idx="17"/>
          </p:nvPr>
        </p:nvSpPr>
        <p:spPr>
          <a:xfrm>
            <a:off x="4572000" y="2570162"/>
            <a:ext cx="2286000" cy="2573338"/>
          </a:xfrm>
          <a:solidFill>
            <a:srgbClr val="418CFF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10"/>
          <p:cNvSpPr>
            <a:spLocks noGrp="1"/>
          </p:cNvSpPr>
          <p:nvPr>
            <p:ph sz="quarter" idx="18"/>
          </p:nvPr>
        </p:nvSpPr>
        <p:spPr>
          <a:xfrm>
            <a:off x="6858000" y="2570162"/>
            <a:ext cx="2286000" cy="2573338"/>
          </a:xfrm>
          <a:solidFill>
            <a:srgbClr val="6BA5FF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2286001" y="2570162"/>
            <a:ext cx="2286000" cy="2573337"/>
          </a:xfrm>
          <a:solidFill>
            <a:srgbClr val="054ADA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6"/>
          <p:cNvSpPr>
            <a:spLocks noGrp="1"/>
          </p:cNvSpPr>
          <p:nvPr>
            <p:ph sz="quarter" idx="20"/>
          </p:nvPr>
        </p:nvSpPr>
        <p:spPr>
          <a:xfrm>
            <a:off x="0" y="2570162"/>
            <a:ext cx="2286000" cy="2573337"/>
          </a:xfrm>
          <a:solidFill>
            <a:srgbClr val="031973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2569463"/>
          </a:xfrm>
          <a:solidFill>
            <a:schemeClr val="accent2"/>
          </a:solidFill>
        </p:spPr>
        <p:txBody>
          <a:bodyPr lIns="182880" tIns="164592" rIns="228600" bIns="228600"/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IBM Rapid Prototyping /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95329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0" y="1276350"/>
            <a:ext cx="9144000" cy="386715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276350"/>
          </a:xfrm>
          <a:solidFill>
            <a:schemeClr val="accent2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Rapid Prototyping /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8224866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144000" cy="5148072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</a:t>
            </a:r>
            <a:r>
              <a:rPr lang="en-US"/>
              <a:t>click icon to add</a:t>
            </a:r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0" y="2581275"/>
            <a:ext cx="2286000" cy="2562225"/>
          </a:xfrm>
          <a:solidFill>
            <a:schemeClr val="bg1"/>
          </a:solidFill>
        </p:spPr>
        <p:txBody>
          <a:bodyPr lIns="228600" tIns="228600" rIns="228600" bIns="22860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0" y="2571750"/>
            <a:ext cx="2569464" cy="2571750"/>
          </a:xfrm>
          <a:solidFill>
            <a:schemeClr val="accent2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0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0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0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Rapid Prototyping /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3100917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>
          <a:xfrm>
            <a:off x="0" y="0"/>
            <a:ext cx="2286000" cy="5148072"/>
          </a:xfrm>
          <a:solidFill>
            <a:schemeClr val="accent2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3"/>
          </p:nvPr>
        </p:nvSpPr>
        <p:spPr>
          <a:xfrm>
            <a:off x="2286000" y="0"/>
            <a:ext cx="2286000" cy="5148072"/>
          </a:xfrm>
          <a:solidFill>
            <a:srgbClr val="054ADA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4"/>
          </p:nvPr>
        </p:nvSpPr>
        <p:spPr>
          <a:xfrm>
            <a:off x="4572000" y="0"/>
            <a:ext cx="2286000" cy="5148072"/>
          </a:xfrm>
          <a:solidFill>
            <a:srgbClr val="0530AD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5148072"/>
          </a:xfrm>
          <a:solidFill>
            <a:srgbClr val="031973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IBM Rapid Prototyping /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842259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Rapid Prototyping /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2514600" y="1243584"/>
            <a:ext cx="6400800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46038619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Rapid Prototyping /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98859670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Rapid Prototyping /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17553230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Rapid Prototyping /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4773168" y="1216152"/>
            <a:ext cx="4142232" cy="3279648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1300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" y="91440"/>
            <a:ext cx="8778172" cy="4404360"/>
          </a:xfrm>
        </p:spPr>
        <p:txBody>
          <a:bodyPr/>
          <a:lstStyle>
            <a:lvl1pPr>
              <a:defRPr sz="96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Rapid Prototyping /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123776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Rapid Prototyping /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201168"/>
            <a:ext cx="1837944" cy="429463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05456" y="201168"/>
            <a:ext cx="6409876" cy="4294632"/>
          </a:xfrm>
        </p:spPr>
        <p:txBody>
          <a:bodyPr lIns="0" tIns="0" rIns="91440" bIns="91440"/>
          <a:lstStyle/>
          <a:p>
            <a:r>
              <a:rPr lang="en-US" dirty="0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632275344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Rapid Prototyping /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0899956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13361009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Rapid Prototyping /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61872"/>
            <a:ext cx="4123944" cy="3233928"/>
          </a:xfrm>
        </p:spPr>
        <p:txBody>
          <a:bodyPr/>
          <a:lstStyle>
            <a:lvl1pPr>
              <a:spcBef>
                <a:spcPts val="0"/>
              </a:spcBef>
              <a:defRPr sz="1000"/>
            </a:lvl1pPr>
            <a:lvl2pPr marL="0" indent="0">
              <a:spcBef>
                <a:spcPts val="0"/>
              </a:spcBef>
              <a:buNone/>
              <a:defRPr/>
            </a:lvl2pPr>
            <a:lvl3pPr marL="201612" indent="0">
              <a:buNone/>
              <a:defRPr/>
            </a:lvl3pPr>
            <a:lvl4pPr marL="434975" indent="0">
              <a:buNone/>
              <a:defRPr/>
            </a:lvl4pPr>
            <a:lvl5pPr marL="631825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41581950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Rapid Prototyping /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5953" y="2308702"/>
            <a:ext cx="1292094" cy="52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889998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Rapid Prototyping / 2018 / © 2018 IBM Corporation</a:t>
            </a:r>
          </a:p>
        </p:txBody>
      </p:sp>
      <p:pic>
        <p:nvPicPr>
          <p:cNvPr id="6" name="Picture 5" descr="ibm_gry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3811" y="4690872"/>
            <a:ext cx="521589" cy="211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504740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Rapid Prototyping /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0074212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01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Rapid Prototyping /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944" cy="3252216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201612" indent="0">
              <a:buNone/>
              <a:defRPr/>
            </a:lvl3pPr>
            <a:lvl4pPr marL="434975" indent="0">
              <a:buNone/>
              <a:defRPr/>
            </a:lvl4pPr>
            <a:lvl5pPr marL="631825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201612" indent="0">
              <a:buNone/>
              <a:defRPr/>
            </a:lvl3pPr>
            <a:lvl4pPr marL="434975" indent="0">
              <a:buNone/>
              <a:defRPr/>
            </a:lvl4pPr>
            <a:lvl5pPr marL="631825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85390675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" y="219456"/>
            <a:ext cx="4133088" cy="804672"/>
          </a:xfrm>
        </p:spPr>
        <p:txBody>
          <a:bodyPr/>
          <a:lstStyle>
            <a:lvl1pPr>
              <a:defRPr sz="1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Rapid Prototyping /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137160" y="1133856"/>
            <a:ext cx="4206240" cy="3361944"/>
          </a:xfrm>
        </p:spPr>
        <p:txBody>
          <a:bodyPr/>
          <a:lstStyle>
            <a:lvl1pPr>
              <a:lnSpc>
                <a:spcPct val="90000"/>
              </a:lnSpc>
              <a:defRPr sz="960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72605121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" y="219456"/>
            <a:ext cx="4133088" cy="804672"/>
          </a:xfrm>
        </p:spPr>
        <p:txBody>
          <a:bodyPr/>
          <a:lstStyle>
            <a:lvl1pPr>
              <a:defRPr sz="1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Rapid Prototyping /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137160" y="1133856"/>
            <a:ext cx="4206240" cy="3361944"/>
          </a:xfrm>
        </p:spPr>
        <p:txBody>
          <a:bodyPr/>
          <a:lstStyle>
            <a:lvl1pPr>
              <a:lnSpc>
                <a:spcPct val="90000"/>
              </a:lnSpc>
              <a:defRPr sz="960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131547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201168"/>
            <a:ext cx="5562534" cy="42946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Rapid Prototyping /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7631116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" y="91440"/>
            <a:ext cx="8778172" cy="4404360"/>
          </a:xfrm>
        </p:spPr>
        <p:txBody>
          <a:bodyPr/>
          <a:lstStyle>
            <a:lvl1pPr>
              <a:defRPr sz="96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Rapid Prototyping /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1276356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201168"/>
            <a:ext cx="5562534" cy="429463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Rapid Prototyping /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3742873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</p:spPr>
        <p:txBody>
          <a:bodyPr/>
          <a:lstStyle/>
          <a:p>
            <a:r>
              <a:rPr lang="en-US"/>
              <a:t>Click </a:t>
            </a:r>
            <a:r>
              <a:rPr lang="en-US" dirty="0"/>
              <a:t>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Rapid Prototyping /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4123944" cy="429463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58130128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Rapid Prototyping /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876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43752191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Rapid Prototyping /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210312" y="1216152"/>
            <a:ext cx="4142232" cy="3279648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85785603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Rapid Prototyping /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4791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7077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7268216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Rapid Prototyping /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60574171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Rapid Prototyping /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1837944" cy="429463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7077456" y="201168"/>
            <a:ext cx="1837944" cy="429463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4687280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164" cy="429463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Rapid Prototyping /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4123944" cy="4294632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4641137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Rapid Prototyping /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44687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Rapid Prototyping /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4123944" cy="429463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4599642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Rapid Prototyping /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3723185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Rapid Prototyping /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617475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5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2286000" cy="2571750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10"/>
          <p:cNvSpPr>
            <a:spLocks noGrp="1"/>
          </p:cNvSpPr>
          <p:nvPr>
            <p:ph sz="quarter" idx="18"/>
          </p:nvPr>
        </p:nvSpPr>
        <p:spPr>
          <a:xfrm>
            <a:off x="6858000" y="0"/>
            <a:ext cx="2286000" cy="2571750"/>
          </a:xfrm>
          <a:solidFill>
            <a:srgbClr val="031973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572000" y="2570162"/>
            <a:ext cx="4572000" cy="2573337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Rapid Prototyping /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82808362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2286000" cy="2571750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4572000" cy="2571751"/>
          </a:xfrm>
          <a:solidFill>
            <a:srgbClr val="0530AD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8"/>
          </p:nvPr>
        </p:nvSpPr>
        <p:spPr>
          <a:xfrm>
            <a:off x="6858000" y="0"/>
            <a:ext cx="2286000" cy="2571750"/>
          </a:xfrm>
          <a:solidFill>
            <a:srgbClr val="031973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9"/>
          </p:nvPr>
        </p:nvSpPr>
        <p:spPr>
          <a:xfrm>
            <a:off x="4572000" y="2570162"/>
            <a:ext cx="4572000" cy="2573337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20"/>
          </p:nvPr>
        </p:nvSpPr>
        <p:spPr>
          <a:xfrm>
            <a:off x="0" y="2570162"/>
            <a:ext cx="4572000" cy="2573337"/>
          </a:xfrm>
          <a:solidFill>
            <a:schemeClr val="tx1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IBM Rapid Prototyping /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2773942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5"/>
          <p:cNvSpPr>
            <a:spLocks noGrp="1"/>
          </p:cNvSpPr>
          <p:nvPr>
            <p:ph sz="quarter" idx="17"/>
          </p:nvPr>
        </p:nvSpPr>
        <p:spPr>
          <a:xfrm>
            <a:off x="4572000" y="2570162"/>
            <a:ext cx="2286000" cy="2573338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10"/>
          <p:cNvSpPr>
            <a:spLocks noGrp="1"/>
          </p:cNvSpPr>
          <p:nvPr>
            <p:ph sz="quarter" idx="18"/>
          </p:nvPr>
        </p:nvSpPr>
        <p:spPr>
          <a:xfrm>
            <a:off x="6858000" y="2570162"/>
            <a:ext cx="2286000" cy="2573338"/>
          </a:xfrm>
          <a:solidFill>
            <a:srgbClr val="6BA5FF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2286001" y="2570162"/>
            <a:ext cx="2286000" cy="2573337"/>
          </a:xfrm>
          <a:solidFill>
            <a:srgbClr val="054ADA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6"/>
          <p:cNvSpPr>
            <a:spLocks noGrp="1"/>
          </p:cNvSpPr>
          <p:nvPr>
            <p:ph sz="quarter" idx="20"/>
          </p:nvPr>
        </p:nvSpPr>
        <p:spPr>
          <a:xfrm>
            <a:off x="0" y="2570162"/>
            <a:ext cx="2286000" cy="2573337"/>
          </a:xfrm>
          <a:solidFill>
            <a:srgbClr val="031973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2569463"/>
          </a:xfrm>
          <a:solidFill>
            <a:schemeClr val="tx2"/>
          </a:solidFill>
        </p:spPr>
        <p:txBody>
          <a:bodyPr lIns="182880" tIns="164592" rIns="228600" bIns="228600"/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IBM Rapid Prototyping /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3815566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0" y="1276350"/>
            <a:ext cx="9144000" cy="386715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276350"/>
          </a:xfrm>
          <a:solidFill>
            <a:schemeClr val="tx2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Rapid Prototyping /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425068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144000" cy="5148072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</a:t>
            </a:r>
            <a:r>
              <a:rPr lang="en-US"/>
              <a:t>click icon to add</a:t>
            </a:r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0" y="2581275"/>
            <a:ext cx="2286000" cy="2562225"/>
          </a:xfrm>
          <a:solidFill>
            <a:schemeClr val="bg1"/>
          </a:solidFill>
        </p:spPr>
        <p:txBody>
          <a:bodyPr lIns="228600" tIns="228600" rIns="228600" bIns="22860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-2" y="2571750"/>
            <a:ext cx="2569464" cy="2571750"/>
          </a:xfrm>
          <a:solidFill>
            <a:schemeClr val="tx2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 sz="1000"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 sz="1000"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 sz="1000"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Rapid Prototyping /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1879465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>
          <a:xfrm>
            <a:off x="0" y="0"/>
            <a:ext cx="2286000" cy="5148072"/>
          </a:xfrm>
          <a:solidFill>
            <a:schemeClr val="accent2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3"/>
          </p:nvPr>
        </p:nvSpPr>
        <p:spPr>
          <a:xfrm>
            <a:off x="2286000" y="0"/>
            <a:ext cx="2286000" cy="5148072"/>
          </a:xfrm>
          <a:solidFill>
            <a:srgbClr val="054ADA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4"/>
          </p:nvPr>
        </p:nvSpPr>
        <p:spPr>
          <a:xfrm>
            <a:off x="4572000" y="0"/>
            <a:ext cx="2286000" cy="5148072"/>
          </a:xfrm>
          <a:solidFill>
            <a:srgbClr val="0530AD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5148072"/>
          </a:xfrm>
          <a:solidFill>
            <a:srgbClr val="031973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IBM Rapid Prototyping /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6426088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Rapid Prototyping /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2514600" y="1243584"/>
            <a:ext cx="6400800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36059133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Rapid Prototyping /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898819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Rapid Prototyping /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876" cy="325221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3717724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Rapid Prototyping /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6452788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Rapid Prototyping /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4773168" y="1216152"/>
            <a:ext cx="4142232" cy="3279648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09467568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Rapid Prototyping /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201168"/>
            <a:ext cx="1837944" cy="429463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05456" y="201168"/>
            <a:ext cx="6409876" cy="4294632"/>
          </a:xfrm>
        </p:spPr>
        <p:txBody>
          <a:bodyPr lIns="0" tIns="0" rIns="91440" bIns="91440"/>
          <a:lstStyle/>
          <a:p>
            <a:r>
              <a:rPr lang="en-US" dirty="0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2110720891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Rapid Prototyping /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6902480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791773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Rapid Prototyping /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61872"/>
            <a:ext cx="4123944" cy="3233928"/>
          </a:xfrm>
        </p:spPr>
        <p:txBody>
          <a:bodyPr/>
          <a:lstStyle>
            <a:lvl1pPr>
              <a:spcBef>
                <a:spcPts val="0"/>
              </a:spcBef>
              <a:defRPr sz="1000"/>
            </a:lvl1pPr>
            <a:lvl2pPr marL="0" indent="0">
              <a:spcBef>
                <a:spcPts val="0"/>
              </a:spcBef>
              <a:buNone/>
              <a:defRPr/>
            </a:lvl2pPr>
            <a:lvl3pPr marL="201612" indent="0">
              <a:buNone/>
              <a:defRPr/>
            </a:lvl3pPr>
            <a:lvl4pPr marL="434975" indent="0">
              <a:buNone/>
              <a:defRPr/>
            </a:lvl4pPr>
            <a:lvl5pPr marL="631825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44821336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Rapid Prototyping /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 descr="ibm_gry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3196" y="2308702"/>
            <a:ext cx="1297608" cy="52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93118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Rapid Prototyping / 2018 / © 2018 IBM Corporation</a:t>
            </a:r>
          </a:p>
        </p:txBody>
      </p:sp>
      <p:pic>
        <p:nvPicPr>
          <p:cNvPr id="6" name="Picture 5" descr="ibm_gry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3811" y="4690872"/>
            <a:ext cx="521589" cy="211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10195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Rapid Prototyping /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7771408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01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Rapid Prototyping /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944" cy="3252216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201612" indent="0">
              <a:buNone/>
              <a:defRPr/>
            </a:lvl3pPr>
            <a:lvl4pPr marL="434975" indent="0">
              <a:buNone/>
              <a:defRPr/>
            </a:lvl4pPr>
            <a:lvl5pPr marL="631825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201612" indent="0">
              <a:buNone/>
              <a:defRPr/>
            </a:lvl3pPr>
            <a:lvl4pPr marL="434975" indent="0">
              <a:buNone/>
              <a:defRPr/>
            </a:lvl4pPr>
            <a:lvl5pPr marL="631825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676519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45.xml"/><Relationship Id="rId18" Type="http://schemas.openxmlformats.org/officeDocument/2006/relationships/slideLayout" Target="../slideLayouts/slideLayout50.xml"/><Relationship Id="rId26" Type="http://schemas.openxmlformats.org/officeDocument/2006/relationships/slideLayout" Target="../slideLayouts/slideLayout58.xml"/><Relationship Id="rId3" Type="http://schemas.openxmlformats.org/officeDocument/2006/relationships/slideLayout" Target="../slideLayouts/slideLayout35.xml"/><Relationship Id="rId21" Type="http://schemas.openxmlformats.org/officeDocument/2006/relationships/slideLayout" Target="../slideLayouts/slideLayout53.xml"/><Relationship Id="rId7" Type="http://schemas.openxmlformats.org/officeDocument/2006/relationships/slideLayout" Target="../slideLayouts/slideLayout39.xml"/><Relationship Id="rId12" Type="http://schemas.openxmlformats.org/officeDocument/2006/relationships/slideLayout" Target="../slideLayouts/slideLayout44.xml"/><Relationship Id="rId17" Type="http://schemas.openxmlformats.org/officeDocument/2006/relationships/slideLayout" Target="../slideLayouts/slideLayout49.xml"/><Relationship Id="rId25" Type="http://schemas.openxmlformats.org/officeDocument/2006/relationships/slideLayout" Target="../slideLayouts/slideLayout57.xml"/><Relationship Id="rId33" Type="http://schemas.openxmlformats.org/officeDocument/2006/relationships/theme" Target="../theme/theme2.xml"/><Relationship Id="rId2" Type="http://schemas.openxmlformats.org/officeDocument/2006/relationships/slideLayout" Target="../slideLayouts/slideLayout34.xml"/><Relationship Id="rId16" Type="http://schemas.openxmlformats.org/officeDocument/2006/relationships/slideLayout" Target="../slideLayouts/slideLayout48.xml"/><Relationship Id="rId20" Type="http://schemas.openxmlformats.org/officeDocument/2006/relationships/slideLayout" Target="../slideLayouts/slideLayout52.xml"/><Relationship Id="rId29" Type="http://schemas.openxmlformats.org/officeDocument/2006/relationships/slideLayout" Target="../slideLayouts/slideLayout61.xml"/><Relationship Id="rId1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3.xml"/><Relationship Id="rId24" Type="http://schemas.openxmlformats.org/officeDocument/2006/relationships/slideLayout" Target="../slideLayouts/slideLayout56.xml"/><Relationship Id="rId32" Type="http://schemas.openxmlformats.org/officeDocument/2006/relationships/slideLayout" Target="../slideLayouts/slideLayout64.xml"/><Relationship Id="rId5" Type="http://schemas.openxmlformats.org/officeDocument/2006/relationships/slideLayout" Target="../slideLayouts/slideLayout37.xml"/><Relationship Id="rId15" Type="http://schemas.openxmlformats.org/officeDocument/2006/relationships/slideLayout" Target="../slideLayouts/slideLayout47.xml"/><Relationship Id="rId23" Type="http://schemas.openxmlformats.org/officeDocument/2006/relationships/slideLayout" Target="../slideLayouts/slideLayout55.xml"/><Relationship Id="rId28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42.xml"/><Relationship Id="rId19" Type="http://schemas.openxmlformats.org/officeDocument/2006/relationships/slideLayout" Target="../slideLayouts/slideLayout51.xml"/><Relationship Id="rId31" Type="http://schemas.openxmlformats.org/officeDocument/2006/relationships/slideLayout" Target="../slideLayouts/slideLayout63.xml"/><Relationship Id="rId4" Type="http://schemas.openxmlformats.org/officeDocument/2006/relationships/slideLayout" Target="../slideLayouts/slideLayout36.xml"/><Relationship Id="rId9" Type="http://schemas.openxmlformats.org/officeDocument/2006/relationships/slideLayout" Target="../slideLayouts/slideLayout41.xml"/><Relationship Id="rId14" Type="http://schemas.openxmlformats.org/officeDocument/2006/relationships/slideLayout" Target="../slideLayouts/slideLayout46.xml"/><Relationship Id="rId22" Type="http://schemas.openxmlformats.org/officeDocument/2006/relationships/slideLayout" Target="../slideLayouts/slideLayout54.xml"/><Relationship Id="rId27" Type="http://schemas.openxmlformats.org/officeDocument/2006/relationships/slideLayout" Target="../slideLayouts/slideLayout59.xml"/><Relationship Id="rId30" Type="http://schemas.openxmlformats.org/officeDocument/2006/relationships/slideLayout" Target="../slideLayouts/slideLayout62.xml"/><Relationship Id="rId8" Type="http://schemas.openxmlformats.org/officeDocument/2006/relationships/slideLayout" Target="../slideLayouts/slideLayout40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77.xml"/><Relationship Id="rId18" Type="http://schemas.openxmlformats.org/officeDocument/2006/relationships/slideLayout" Target="../slideLayouts/slideLayout82.xml"/><Relationship Id="rId26" Type="http://schemas.openxmlformats.org/officeDocument/2006/relationships/slideLayout" Target="../slideLayouts/slideLayout90.xml"/><Relationship Id="rId3" Type="http://schemas.openxmlformats.org/officeDocument/2006/relationships/slideLayout" Target="../slideLayouts/slideLayout67.xml"/><Relationship Id="rId21" Type="http://schemas.openxmlformats.org/officeDocument/2006/relationships/slideLayout" Target="../slideLayouts/slideLayout85.xml"/><Relationship Id="rId7" Type="http://schemas.openxmlformats.org/officeDocument/2006/relationships/slideLayout" Target="../slideLayouts/slideLayout71.xml"/><Relationship Id="rId12" Type="http://schemas.openxmlformats.org/officeDocument/2006/relationships/slideLayout" Target="../slideLayouts/slideLayout76.xml"/><Relationship Id="rId17" Type="http://schemas.openxmlformats.org/officeDocument/2006/relationships/slideLayout" Target="../slideLayouts/slideLayout81.xml"/><Relationship Id="rId25" Type="http://schemas.openxmlformats.org/officeDocument/2006/relationships/slideLayout" Target="../slideLayouts/slideLayout89.xml"/><Relationship Id="rId33" Type="http://schemas.openxmlformats.org/officeDocument/2006/relationships/theme" Target="../theme/theme3.xml"/><Relationship Id="rId2" Type="http://schemas.openxmlformats.org/officeDocument/2006/relationships/slideLayout" Target="../slideLayouts/slideLayout66.xml"/><Relationship Id="rId16" Type="http://schemas.openxmlformats.org/officeDocument/2006/relationships/slideLayout" Target="../slideLayouts/slideLayout80.xml"/><Relationship Id="rId20" Type="http://schemas.openxmlformats.org/officeDocument/2006/relationships/slideLayout" Target="../slideLayouts/slideLayout84.xml"/><Relationship Id="rId29" Type="http://schemas.openxmlformats.org/officeDocument/2006/relationships/slideLayout" Target="../slideLayouts/slideLayout93.xml"/><Relationship Id="rId1" Type="http://schemas.openxmlformats.org/officeDocument/2006/relationships/slideLayout" Target="../slideLayouts/slideLayout65.xml"/><Relationship Id="rId6" Type="http://schemas.openxmlformats.org/officeDocument/2006/relationships/slideLayout" Target="../slideLayouts/slideLayout70.xml"/><Relationship Id="rId11" Type="http://schemas.openxmlformats.org/officeDocument/2006/relationships/slideLayout" Target="../slideLayouts/slideLayout75.xml"/><Relationship Id="rId24" Type="http://schemas.openxmlformats.org/officeDocument/2006/relationships/slideLayout" Target="../slideLayouts/slideLayout88.xml"/><Relationship Id="rId32" Type="http://schemas.openxmlformats.org/officeDocument/2006/relationships/slideLayout" Target="../slideLayouts/slideLayout96.xml"/><Relationship Id="rId5" Type="http://schemas.openxmlformats.org/officeDocument/2006/relationships/slideLayout" Target="../slideLayouts/slideLayout69.xml"/><Relationship Id="rId15" Type="http://schemas.openxmlformats.org/officeDocument/2006/relationships/slideLayout" Target="../slideLayouts/slideLayout79.xml"/><Relationship Id="rId23" Type="http://schemas.openxmlformats.org/officeDocument/2006/relationships/slideLayout" Target="../slideLayouts/slideLayout87.xml"/><Relationship Id="rId28" Type="http://schemas.openxmlformats.org/officeDocument/2006/relationships/slideLayout" Target="../slideLayouts/slideLayout92.xml"/><Relationship Id="rId10" Type="http://schemas.openxmlformats.org/officeDocument/2006/relationships/slideLayout" Target="../slideLayouts/slideLayout74.xml"/><Relationship Id="rId19" Type="http://schemas.openxmlformats.org/officeDocument/2006/relationships/slideLayout" Target="../slideLayouts/slideLayout83.xml"/><Relationship Id="rId31" Type="http://schemas.openxmlformats.org/officeDocument/2006/relationships/slideLayout" Target="../slideLayouts/slideLayout95.xml"/><Relationship Id="rId4" Type="http://schemas.openxmlformats.org/officeDocument/2006/relationships/slideLayout" Target="../slideLayouts/slideLayout68.xml"/><Relationship Id="rId9" Type="http://schemas.openxmlformats.org/officeDocument/2006/relationships/slideLayout" Target="../slideLayouts/slideLayout73.xml"/><Relationship Id="rId14" Type="http://schemas.openxmlformats.org/officeDocument/2006/relationships/slideLayout" Target="../slideLayouts/slideLayout78.xml"/><Relationship Id="rId22" Type="http://schemas.openxmlformats.org/officeDocument/2006/relationships/slideLayout" Target="../slideLayouts/slideLayout86.xml"/><Relationship Id="rId27" Type="http://schemas.openxmlformats.org/officeDocument/2006/relationships/slideLayout" Target="../slideLayouts/slideLayout91.xml"/><Relationship Id="rId30" Type="http://schemas.openxmlformats.org/officeDocument/2006/relationships/slideLayout" Target="../slideLayouts/slideLayout94.xml"/><Relationship Id="rId8" Type="http://schemas.openxmlformats.org/officeDocument/2006/relationships/slideLayout" Target="../slideLayouts/slideLayout72.xml"/></Relationships>
</file>

<file path=ppt/slideMasters/_rels/slideMaster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09.xml"/><Relationship Id="rId18" Type="http://schemas.openxmlformats.org/officeDocument/2006/relationships/slideLayout" Target="../slideLayouts/slideLayout114.xml"/><Relationship Id="rId26" Type="http://schemas.openxmlformats.org/officeDocument/2006/relationships/slideLayout" Target="../slideLayouts/slideLayout122.xml"/><Relationship Id="rId3" Type="http://schemas.openxmlformats.org/officeDocument/2006/relationships/slideLayout" Target="../slideLayouts/slideLayout99.xml"/><Relationship Id="rId21" Type="http://schemas.openxmlformats.org/officeDocument/2006/relationships/slideLayout" Target="../slideLayouts/slideLayout117.xml"/><Relationship Id="rId7" Type="http://schemas.openxmlformats.org/officeDocument/2006/relationships/slideLayout" Target="../slideLayouts/slideLayout103.xml"/><Relationship Id="rId12" Type="http://schemas.openxmlformats.org/officeDocument/2006/relationships/slideLayout" Target="../slideLayouts/slideLayout108.xml"/><Relationship Id="rId17" Type="http://schemas.openxmlformats.org/officeDocument/2006/relationships/slideLayout" Target="../slideLayouts/slideLayout113.xml"/><Relationship Id="rId25" Type="http://schemas.openxmlformats.org/officeDocument/2006/relationships/slideLayout" Target="../slideLayouts/slideLayout121.xml"/><Relationship Id="rId33" Type="http://schemas.openxmlformats.org/officeDocument/2006/relationships/theme" Target="../theme/theme4.xml"/><Relationship Id="rId2" Type="http://schemas.openxmlformats.org/officeDocument/2006/relationships/slideLayout" Target="../slideLayouts/slideLayout98.xml"/><Relationship Id="rId16" Type="http://schemas.openxmlformats.org/officeDocument/2006/relationships/slideLayout" Target="../slideLayouts/slideLayout112.xml"/><Relationship Id="rId20" Type="http://schemas.openxmlformats.org/officeDocument/2006/relationships/slideLayout" Target="../slideLayouts/slideLayout116.xml"/><Relationship Id="rId29" Type="http://schemas.openxmlformats.org/officeDocument/2006/relationships/slideLayout" Target="../slideLayouts/slideLayout125.xml"/><Relationship Id="rId1" Type="http://schemas.openxmlformats.org/officeDocument/2006/relationships/slideLayout" Target="../slideLayouts/slideLayout97.xml"/><Relationship Id="rId6" Type="http://schemas.openxmlformats.org/officeDocument/2006/relationships/slideLayout" Target="../slideLayouts/slideLayout102.xml"/><Relationship Id="rId11" Type="http://schemas.openxmlformats.org/officeDocument/2006/relationships/slideLayout" Target="../slideLayouts/slideLayout107.xml"/><Relationship Id="rId24" Type="http://schemas.openxmlformats.org/officeDocument/2006/relationships/slideLayout" Target="../slideLayouts/slideLayout120.xml"/><Relationship Id="rId32" Type="http://schemas.openxmlformats.org/officeDocument/2006/relationships/slideLayout" Target="../slideLayouts/slideLayout128.xml"/><Relationship Id="rId5" Type="http://schemas.openxmlformats.org/officeDocument/2006/relationships/slideLayout" Target="../slideLayouts/slideLayout101.xml"/><Relationship Id="rId15" Type="http://schemas.openxmlformats.org/officeDocument/2006/relationships/slideLayout" Target="../slideLayouts/slideLayout111.xml"/><Relationship Id="rId23" Type="http://schemas.openxmlformats.org/officeDocument/2006/relationships/slideLayout" Target="../slideLayouts/slideLayout119.xml"/><Relationship Id="rId28" Type="http://schemas.openxmlformats.org/officeDocument/2006/relationships/slideLayout" Target="../slideLayouts/slideLayout124.xml"/><Relationship Id="rId10" Type="http://schemas.openxmlformats.org/officeDocument/2006/relationships/slideLayout" Target="../slideLayouts/slideLayout106.xml"/><Relationship Id="rId19" Type="http://schemas.openxmlformats.org/officeDocument/2006/relationships/slideLayout" Target="../slideLayouts/slideLayout115.xml"/><Relationship Id="rId31" Type="http://schemas.openxmlformats.org/officeDocument/2006/relationships/slideLayout" Target="../slideLayouts/slideLayout127.xml"/><Relationship Id="rId4" Type="http://schemas.openxmlformats.org/officeDocument/2006/relationships/slideLayout" Target="../slideLayouts/slideLayout100.xml"/><Relationship Id="rId9" Type="http://schemas.openxmlformats.org/officeDocument/2006/relationships/slideLayout" Target="../slideLayouts/slideLayout105.xml"/><Relationship Id="rId14" Type="http://schemas.openxmlformats.org/officeDocument/2006/relationships/slideLayout" Target="../slideLayouts/slideLayout110.xml"/><Relationship Id="rId22" Type="http://schemas.openxmlformats.org/officeDocument/2006/relationships/slideLayout" Target="../slideLayouts/slideLayout118.xml"/><Relationship Id="rId27" Type="http://schemas.openxmlformats.org/officeDocument/2006/relationships/slideLayout" Target="../slideLayouts/slideLayout123.xml"/><Relationship Id="rId30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0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4791456" y="201168"/>
            <a:ext cx="4123944" cy="429463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228666" y="4787900"/>
            <a:ext cx="4114734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IBM Rapid Prototyping / 2018 / © 2018 IBM Corporation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7086600" y="4787900"/>
            <a:ext cx="1828732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9" name="Group 58"/>
          <p:cNvGrpSpPr/>
          <p:nvPr userDrawn="1"/>
        </p:nvGrpSpPr>
        <p:grpSpPr>
          <a:xfrm>
            <a:off x="-109730" y="-110490"/>
            <a:ext cx="9364220" cy="536448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/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/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/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/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/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/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/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/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/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/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92766689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25" r:id="rId1"/>
    <p:sldLayoutId id="2147483826" r:id="rId2"/>
    <p:sldLayoutId id="2147483827" r:id="rId3"/>
    <p:sldLayoutId id="2147483828" r:id="rId4"/>
    <p:sldLayoutId id="2147483829" r:id="rId5"/>
    <p:sldLayoutId id="2147483830" r:id="rId6"/>
    <p:sldLayoutId id="2147483831" r:id="rId7"/>
    <p:sldLayoutId id="2147483832" r:id="rId8"/>
    <p:sldLayoutId id="2147483833" r:id="rId9"/>
    <p:sldLayoutId id="2147483834" r:id="rId10"/>
    <p:sldLayoutId id="2147483835" r:id="rId11"/>
    <p:sldLayoutId id="2147483836" r:id="rId12"/>
    <p:sldLayoutId id="2147483838" r:id="rId13"/>
    <p:sldLayoutId id="2147483839" r:id="rId14"/>
    <p:sldLayoutId id="2147483840" r:id="rId15"/>
    <p:sldLayoutId id="2147483841" r:id="rId16"/>
    <p:sldLayoutId id="2147483842" r:id="rId17"/>
    <p:sldLayoutId id="2147483843" r:id="rId18"/>
    <p:sldLayoutId id="2147483959" r:id="rId19"/>
    <p:sldLayoutId id="2147483845" r:id="rId20"/>
    <p:sldLayoutId id="2147483846" r:id="rId21"/>
    <p:sldLayoutId id="2147483847" r:id="rId22"/>
    <p:sldLayoutId id="2147483848" r:id="rId23"/>
    <p:sldLayoutId id="2147483849" r:id="rId24"/>
    <p:sldLayoutId id="2147483850" r:id="rId25"/>
    <p:sldLayoutId id="2147483851" r:id="rId26"/>
    <p:sldLayoutId id="2147483852" r:id="rId27"/>
    <p:sldLayoutId id="2147483853" r:id="rId28"/>
    <p:sldLayoutId id="2147483854" r:id="rId29"/>
    <p:sldLayoutId id="2147483855" r:id="rId30"/>
    <p:sldLayoutId id="2147483856" r:id="rId31"/>
    <p:sldLayoutId id="2147483857" r:id="rId32"/>
  </p:sldLayoutIdLs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 b="0">
          <a:solidFill>
            <a:schemeClr val="bg1"/>
          </a:solidFill>
          <a:latin typeface="IBM Plex Sans" charset="0"/>
          <a:ea typeface="IBM Plex Sans" charset="0"/>
          <a:cs typeface="IBM Plex Sans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5pPr>
      <a:lvl6pPr marL="362564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6pPr>
      <a:lvl7pPr marL="72513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7pPr>
      <a:lvl8pPr marL="1087693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8pPr>
      <a:lvl9pPr marL="145025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rgbClr val="6D6E70"/>
        </a:buClr>
        <a:buSzPct val="90000"/>
        <a:buFont typeface="Wingdings" pitchFamily="2" charset="2"/>
        <a:buNone/>
        <a:defRPr sz="1400">
          <a:solidFill>
            <a:schemeClr val="bg1"/>
          </a:solidFill>
          <a:latin typeface="IBM Plex Sans" charset="0"/>
          <a:ea typeface="IBM Plex Sans" charset="0"/>
          <a:cs typeface="IBM Plex Sans" charset="0"/>
        </a:defRPr>
      </a:lvl1pPr>
      <a:lvl2pPr marL="171450" indent="-171450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1400">
          <a:solidFill>
            <a:schemeClr val="bg1"/>
          </a:solidFill>
          <a:latin typeface="IBM Plex Sans" charset="0"/>
          <a:ea typeface="IBM Plex Sans" charset="0"/>
          <a:cs typeface="IBM Plex Sans" charset="0"/>
        </a:defRPr>
      </a:lvl2pPr>
      <a:lvl3pPr marL="342900" indent="-141288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bg1"/>
        </a:buClr>
        <a:buSzPct val="100000"/>
        <a:buFont typeface="Arial" panose="020B0604020202020204" pitchFamily="34" charset="0"/>
        <a:buChar char="•"/>
        <a:tabLst/>
        <a:defRPr sz="1400">
          <a:solidFill>
            <a:schemeClr val="bg1"/>
          </a:solidFill>
          <a:latin typeface="IBM Plex Sans" charset="0"/>
          <a:ea typeface="IBM Plex Sans" charset="0"/>
          <a:cs typeface="IBM Plex Sans" charset="0"/>
        </a:defRPr>
      </a:lvl3pPr>
      <a:lvl4pPr marL="628650" indent="-193675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1400" baseline="0">
          <a:solidFill>
            <a:schemeClr val="bg1"/>
          </a:solidFill>
          <a:latin typeface="IBM Plex Sans" charset="0"/>
          <a:ea typeface="IBM Plex Sans" charset="0"/>
          <a:cs typeface="IBM Plex Sans" charset="0"/>
        </a:defRPr>
      </a:lvl4pPr>
      <a:lvl5pPr marL="803275" indent="-171450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bg1"/>
        </a:buClr>
        <a:buFont typeface=".AppleSystemUIFont" charset="-120"/>
        <a:buChar char="»"/>
        <a:tabLst/>
        <a:defRPr sz="1400">
          <a:solidFill>
            <a:schemeClr val="bg1"/>
          </a:solidFill>
          <a:latin typeface="IBM Plex Sans" charset="0"/>
          <a:ea typeface="IBM Plex Sans" charset="0"/>
          <a:cs typeface="IBM Plex Sans" charset="0"/>
        </a:defRPr>
      </a:lvl5pPr>
      <a:lvl6pPr marL="1583701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6pPr>
      <a:lvl7pPr marL="1946266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7pPr>
      <a:lvl8pPr marL="2308831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8pPr>
      <a:lvl9pPr marL="2671396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1pPr>
      <a:lvl2pPr marL="362564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2pPr>
      <a:lvl3pPr marL="725130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3pPr>
      <a:lvl4pPr marL="1087693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4pPr>
      <a:lvl5pPr marL="1450258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5pPr>
      <a:lvl6pPr marL="1812823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6pPr>
      <a:lvl7pPr marL="2175387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7pPr>
      <a:lvl8pPr marL="2537951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8pPr>
      <a:lvl9pPr marL="2900516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50" userDrawn="1">
          <p15:clr>
            <a:srgbClr val="F26B43"/>
          </p15:clr>
        </p15:guide>
        <p15:guide id="2" pos="144">
          <p15:clr>
            <a:srgbClr val="F26B43"/>
          </p15:clr>
        </p15:guide>
        <p15:guide id="3" pos="5616">
          <p15:clr>
            <a:srgbClr val="F26B43"/>
          </p15:clr>
        </p15:guide>
        <p15:guide id="4" orient="horz" pos="2832" userDrawn="1">
          <p15:clr>
            <a:srgbClr val="F26B43"/>
          </p15:clr>
        </p15:guide>
        <p15:guide id="5" orient="horz" pos="3088" userDrawn="1">
          <p15:clr>
            <a:srgbClr val="F26B43"/>
          </p15:clr>
        </p15:guide>
        <p15:guide id="6" pos="2880">
          <p15:clr>
            <a:srgbClr val="F26B43"/>
          </p15:clr>
        </p15:guide>
        <p15:guide id="7" pos="2736">
          <p15:clr>
            <a:srgbClr val="F26B43"/>
          </p15:clr>
        </p15:guide>
        <p15:guide id="8" pos="1440">
          <p15:clr>
            <a:srgbClr val="F26B43"/>
          </p15:clr>
        </p15:guide>
        <p15:guide id="9" pos="3024">
          <p15:clr>
            <a:srgbClr val="F26B43"/>
          </p15:clr>
        </p15:guide>
        <p15:guide id="10" pos="1296">
          <p15:clr>
            <a:srgbClr val="F26B43"/>
          </p15:clr>
        </p15:guide>
        <p15:guide id="11" pos="1584">
          <p15:clr>
            <a:srgbClr val="F26B43"/>
          </p15:clr>
        </p15:guide>
        <p15:guide id="12" pos="4320">
          <p15:clr>
            <a:srgbClr val="F26B43"/>
          </p15:clr>
        </p15:guide>
        <p15:guide id="13" pos="4176">
          <p15:clr>
            <a:srgbClr val="F26B43"/>
          </p15:clr>
        </p15:guide>
        <p15:guide id="14" pos="4464">
          <p15:clr>
            <a:srgbClr val="F26B43"/>
          </p15:clr>
        </p15:guide>
        <p15:guide id="15" orient="horz" pos="412" userDrawn="1">
          <p15:clr>
            <a:srgbClr val="F26B43"/>
          </p15:clr>
        </p15:guide>
        <p15:guide id="17" orient="horz" pos="812" userDrawn="1">
          <p15:clr>
            <a:srgbClr val="F26B43"/>
          </p15:clr>
        </p15:guide>
        <p15:guide id="18" orient="horz" pos="1620">
          <p15:clr>
            <a:srgbClr val="F26B43"/>
          </p15:clr>
        </p15:guide>
        <p15:guide id="19" orient="horz" pos="1216" userDrawn="1">
          <p15:clr>
            <a:srgbClr val="F26B43"/>
          </p15:clr>
        </p15:guide>
        <p15:guide id="20" orient="horz" pos="2022" userDrawn="1">
          <p15:clr>
            <a:srgbClr val="F26B43"/>
          </p15:clr>
        </p15:guide>
        <p15:guide id="21" orient="horz" pos="2424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4791456" y="201168"/>
            <a:ext cx="4123944" cy="429463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228666" y="4787900"/>
            <a:ext cx="4114734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IBM Rapid Prototyping / 2018 / © 2018 IBM Corporation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7086600" y="4787900"/>
            <a:ext cx="1828732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9" name="Group 58"/>
          <p:cNvGrpSpPr/>
          <p:nvPr userDrawn="1"/>
        </p:nvGrpSpPr>
        <p:grpSpPr>
          <a:xfrm>
            <a:off x="-109730" y="-110490"/>
            <a:ext cx="9364220" cy="536448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/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/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/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/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/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/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/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/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/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/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40997883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59" r:id="rId1"/>
    <p:sldLayoutId id="2147483860" r:id="rId2"/>
    <p:sldLayoutId id="2147483861" r:id="rId3"/>
    <p:sldLayoutId id="2147483862" r:id="rId4"/>
    <p:sldLayoutId id="2147483863" r:id="rId5"/>
    <p:sldLayoutId id="2147483864" r:id="rId6"/>
    <p:sldLayoutId id="2147483865" r:id="rId7"/>
    <p:sldLayoutId id="2147483866" r:id="rId8"/>
    <p:sldLayoutId id="2147483867" r:id="rId9"/>
    <p:sldLayoutId id="2147483868" r:id="rId10"/>
    <p:sldLayoutId id="2147483869" r:id="rId11"/>
    <p:sldLayoutId id="2147483870" r:id="rId12"/>
    <p:sldLayoutId id="2147483871" r:id="rId13"/>
    <p:sldLayoutId id="2147483872" r:id="rId14"/>
    <p:sldLayoutId id="2147483873" r:id="rId15"/>
    <p:sldLayoutId id="2147483874" r:id="rId16"/>
    <p:sldLayoutId id="2147483875" r:id="rId17"/>
    <p:sldLayoutId id="2147483876" r:id="rId18"/>
    <p:sldLayoutId id="2147483958" r:id="rId19"/>
    <p:sldLayoutId id="2147483878" r:id="rId20"/>
    <p:sldLayoutId id="2147483879" r:id="rId21"/>
    <p:sldLayoutId id="2147483880" r:id="rId22"/>
    <p:sldLayoutId id="2147483881" r:id="rId23"/>
    <p:sldLayoutId id="2147483882" r:id="rId24"/>
    <p:sldLayoutId id="2147483883" r:id="rId25"/>
    <p:sldLayoutId id="2147483884" r:id="rId26"/>
    <p:sldLayoutId id="2147483885" r:id="rId27"/>
    <p:sldLayoutId id="2147483886" r:id="rId28"/>
    <p:sldLayoutId id="2147483887" r:id="rId29"/>
    <p:sldLayoutId id="2147483888" r:id="rId30"/>
    <p:sldLayoutId id="2147483889" r:id="rId31"/>
    <p:sldLayoutId id="2147483890" r:id="rId32"/>
  </p:sldLayoutIdLs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 b="0">
          <a:solidFill>
            <a:schemeClr val="bg1"/>
          </a:solidFill>
          <a:latin typeface="IBM Plex Sans" charset="0"/>
          <a:ea typeface="IBM Plex Sans" charset="0"/>
          <a:cs typeface="IBM Plex Sans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5pPr>
      <a:lvl6pPr marL="362564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6pPr>
      <a:lvl7pPr marL="72513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7pPr>
      <a:lvl8pPr marL="1087693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8pPr>
      <a:lvl9pPr marL="145025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rgbClr val="6D6E70"/>
        </a:buClr>
        <a:buSzPct val="90000"/>
        <a:buFont typeface="Wingdings" pitchFamily="2" charset="2"/>
        <a:buNone/>
        <a:defRPr sz="1400">
          <a:solidFill>
            <a:schemeClr val="bg1"/>
          </a:solidFill>
          <a:latin typeface="IBM Plex Sans" charset="0"/>
          <a:ea typeface="IBM Plex Sans" charset="0"/>
          <a:cs typeface="IBM Plex Sans" charset="0"/>
        </a:defRPr>
      </a:lvl1pPr>
      <a:lvl2pPr marL="171450" indent="-171450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1400">
          <a:solidFill>
            <a:schemeClr val="bg1"/>
          </a:solidFill>
          <a:latin typeface="IBM Plex Sans" charset="0"/>
          <a:ea typeface="IBM Plex Sans" charset="0"/>
          <a:cs typeface="IBM Plex Sans" charset="0"/>
        </a:defRPr>
      </a:lvl2pPr>
      <a:lvl3pPr marL="342900" indent="-141288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bg1"/>
        </a:buClr>
        <a:buSzPct val="100000"/>
        <a:buFont typeface="Arial" panose="020B0604020202020204" pitchFamily="34" charset="0"/>
        <a:buChar char="•"/>
        <a:tabLst/>
        <a:defRPr sz="1400">
          <a:solidFill>
            <a:schemeClr val="bg1"/>
          </a:solidFill>
          <a:latin typeface="IBM Plex Sans" charset="0"/>
          <a:ea typeface="IBM Plex Sans" charset="0"/>
          <a:cs typeface="IBM Plex Sans" charset="0"/>
        </a:defRPr>
      </a:lvl3pPr>
      <a:lvl4pPr marL="628650" indent="-193675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1400" baseline="0">
          <a:solidFill>
            <a:schemeClr val="bg1"/>
          </a:solidFill>
          <a:latin typeface="IBM Plex Sans" charset="0"/>
          <a:ea typeface="IBM Plex Sans" charset="0"/>
          <a:cs typeface="IBM Plex Sans" charset="0"/>
        </a:defRPr>
      </a:lvl4pPr>
      <a:lvl5pPr marL="803275" indent="-171450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bg1"/>
        </a:buClr>
        <a:buFont typeface=".AppleSystemUIFont" charset="-120"/>
        <a:buChar char="»"/>
        <a:tabLst/>
        <a:defRPr sz="1400">
          <a:solidFill>
            <a:schemeClr val="bg1"/>
          </a:solidFill>
          <a:latin typeface="IBM Plex Sans" charset="0"/>
          <a:ea typeface="IBM Plex Sans" charset="0"/>
          <a:cs typeface="IBM Plex Sans" charset="0"/>
        </a:defRPr>
      </a:lvl5pPr>
      <a:lvl6pPr marL="1583701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6pPr>
      <a:lvl7pPr marL="1946266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7pPr>
      <a:lvl8pPr marL="2308831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8pPr>
      <a:lvl9pPr marL="2671396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1pPr>
      <a:lvl2pPr marL="362564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2pPr>
      <a:lvl3pPr marL="725130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3pPr>
      <a:lvl4pPr marL="1087693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4pPr>
      <a:lvl5pPr marL="1450258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5pPr>
      <a:lvl6pPr marL="1812823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6pPr>
      <a:lvl7pPr marL="2175387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7pPr>
      <a:lvl8pPr marL="2537951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8pPr>
      <a:lvl9pPr marL="2900516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50">
          <p15:clr>
            <a:srgbClr val="F26B43"/>
          </p15:clr>
        </p15:guide>
        <p15:guide id="2" pos="144">
          <p15:clr>
            <a:srgbClr val="F26B43"/>
          </p15:clr>
        </p15:guide>
        <p15:guide id="3" pos="5616">
          <p15:clr>
            <a:srgbClr val="F26B43"/>
          </p15:clr>
        </p15:guide>
        <p15:guide id="4" orient="horz" pos="2832">
          <p15:clr>
            <a:srgbClr val="F26B43"/>
          </p15:clr>
        </p15:guide>
        <p15:guide id="5" orient="horz" pos="3088">
          <p15:clr>
            <a:srgbClr val="F26B43"/>
          </p15:clr>
        </p15:guide>
        <p15:guide id="6" pos="2880">
          <p15:clr>
            <a:srgbClr val="F26B43"/>
          </p15:clr>
        </p15:guide>
        <p15:guide id="7" pos="2736">
          <p15:clr>
            <a:srgbClr val="F26B43"/>
          </p15:clr>
        </p15:guide>
        <p15:guide id="8" pos="1440">
          <p15:clr>
            <a:srgbClr val="F26B43"/>
          </p15:clr>
        </p15:guide>
        <p15:guide id="9" pos="3024">
          <p15:clr>
            <a:srgbClr val="F26B43"/>
          </p15:clr>
        </p15:guide>
        <p15:guide id="10" pos="1296">
          <p15:clr>
            <a:srgbClr val="F26B43"/>
          </p15:clr>
        </p15:guide>
        <p15:guide id="11" pos="1584">
          <p15:clr>
            <a:srgbClr val="F26B43"/>
          </p15:clr>
        </p15:guide>
        <p15:guide id="12" pos="4320">
          <p15:clr>
            <a:srgbClr val="F26B43"/>
          </p15:clr>
        </p15:guide>
        <p15:guide id="13" pos="4176">
          <p15:clr>
            <a:srgbClr val="F26B43"/>
          </p15:clr>
        </p15:guide>
        <p15:guide id="14" pos="4464">
          <p15:clr>
            <a:srgbClr val="F26B43"/>
          </p15:clr>
        </p15:guide>
        <p15:guide id="15" orient="horz" pos="412">
          <p15:clr>
            <a:srgbClr val="F26B43"/>
          </p15:clr>
        </p15:guide>
        <p15:guide id="17" orient="horz" pos="812">
          <p15:clr>
            <a:srgbClr val="F26B43"/>
          </p15:clr>
        </p15:guide>
        <p15:guide id="18" orient="horz" pos="1620">
          <p15:clr>
            <a:srgbClr val="F26B43"/>
          </p15:clr>
        </p15:guide>
        <p15:guide id="19" orient="horz" pos="1216">
          <p15:clr>
            <a:srgbClr val="F26B43"/>
          </p15:clr>
        </p15:guide>
        <p15:guide id="20" orient="horz" pos="2022">
          <p15:clr>
            <a:srgbClr val="F26B43"/>
          </p15:clr>
        </p15:guide>
        <p15:guide id="21" orient="horz" pos="2424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4791456" y="201168"/>
            <a:ext cx="4123944" cy="429463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228666" y="4787900"/>
            <a:ext cx="4114734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IBM Rapid Prototyping / 2018 / © 2018 IBM Corporation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7086600" y="4787900"/>
            <a:ext cx="1828732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9" name="Group 58"/>
          <p:cNvGrpSpPr/>
          <p:nvPr userDrawn="1"/>
        </p:nvGrpSpPr>
        <p:grpSpPr>
          <a:xfrm>
            <a:off x="-109730" y="-110490"/>
            <a:ext cx="9364220" cy="536448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/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/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/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/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/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/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/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/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/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/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4007807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  <p:sldLayoutId id="2147483904" r:id="rId13"/>
    <p:sldLayoutId id="2147483905" r:id="rId14"/>
    <p:sldLayoutId id="2147483906" r:id="rId15"/>
    <p:sldLayoutId id="2147483907" r:id="rId16"/>
    <p:sldLayoutId id="2147483908" r:id="rId17"/>
    <p:sldLayoutId id="2147483909" r:id="rId18"/>
    <p:sldLayoutId id="2147483910" r:id="rId19"/>
    <p:sldLayoutId id="2147483911" r:id="rId20"/>
    <p:sldLayoutId id="2147483912" r:id="rId21"/>
    <p:sldLayoutId id="2147483913" r:id="rId22"/>
    <p:sldLayoutId id="2147483914" r:id="rId23"/>
    <p:sldLayoutId id="2147483915" r:id="rId24"/>
    <p:sldLayoutId id="2147483916" r:id="rId25"/>
    <p:sldLayoutId id="2147483917" r:id="rId26"/>
    <p:sldLayoutId id="2147483918" r:id="rId27"/>
    <p:sldLayoutId id="2147483919" r:id="rId28"/>
    <p:sldLayoutId id="2147483920" r:id="rId29"/>
    <p:sldLayoutId id="2147483921" r:id="rId30"/>
    <p:sldLayoutId id="2147483922" r:id="rId31"/>
    <p:sldLayoutId id="2147483923" r:id="rId32"/>
  </p:sldLayoutIdLs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 b="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5pPr>
      <a:lvl6pPr marL="362564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6pPr>
      <a:lvl7pPr marL="72513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7pPr>
      <a:lvl8pPr marL="1087693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8pPr>
      <a:lvl9pPr marL="145025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tx1"/>
        </a:buClr>
        <a:buSzPct val="90000"/>
        <a:buFont typeface="Wingdings" pitchFamily="2" charset="2"/>
        <a:buNone/>
        <a:defRPr sz="140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1pPr>
      <a:lvl2pPr marL="171450" indent="-171450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tx1"/>
        </a:buClr>
        <a:buSzPct val="100000"/>
        <a:buFont typeface=".AppleSystemUIFont" charset="-120"/>
        <a:buChar char="–"/>
        <a:tabLst/>
        <a:defRPr sz="140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2pPr>
      <a:lvl3pPr marL="342900" indent="-141288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tabLst/>
        <a:defRPr sz="140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3pPr>
      <a:lvl4pPr marL="628650" indent="-193675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tx1"/>
        </a:buClr>
        <a:buSzPct val="100000"/>
        <a:buFont typeface=".AppleSystemUIFont" charset="-120"/>
        <a:buChar char="–"/>
        <a:tabLst/>
        <a:defRPr sz="1400" baseline="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4pPr>
      <a:lvl5pPr marL="803275" indent="-171450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tx1"/>
        </a:buClr>
        <a:buFont typeface=".AppleSystemUIFont" charset="-120"/>
        <a:buChar char="»"/>
        <a:tabLst/>
        <a:defRPr sz="140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5pPr>
      <a:lvl6pPr marL="1583701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6pPr>
      <a:lvl7pPr marL="1946266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7pPr>
      <a:lvl8pPr marL="2308831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8pPr>
      <a:lvl9pPr marL="2671396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1pPr>
      <a:lvl2pPr marL="362564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2pPr>
      <a:lvl3pPr marL="725130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3pPr>
      <a:lvl4pPr marL="1087693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4pPr>
      <a:lvl5pPr marL="1450258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5pPr>
      <a:lvl6pPr marL="1812823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6pPr>
      <a:lvl7pPr marL="2175387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7pPr>
      <a:lvl8pPr marL="2537951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8pPr>
      <a:lvl9pPr marL="2900516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50">
          <p15:clr>
            <a:srgbClr val="F26B43"/>
          </p15:clr>
        </p15:guide>
        <p15:guide id="2" pos="144">
          <p15:clr>
            <a:srgbClr val="F26B43"/>
          </p15:clr>
        </p15:guide>
        <p15:guide id="3" pos="5616">
          <p15:clr>
            <a:srgbClr val="F26B43"/>
          </p15:clr>
        </p15:guide>
        <p15:guide id="4" orient="horz" pos="2832">
          <p15:clr>
            <a:srgbClr val="F26B43"/>
          </p15:clr>
        </p15:guide>
        <p15:guide id="5" orient="horz" pos="3088">
          <p15:clr>
            <a:srgbClr val="F26B43"/>
          </p15:clr>
        </p15:guide>
        <p15:guide id="6" pos="2880">
          <p15:clr>
            <a:srgbClr val="F26B43"/>
          </p15:clr>
        </p15:guide>
        <p15:guide id="7" pos="2736">
          <p15:clr>
            <a:srgbClr val="F26B43"/>
          </p15:clr>
        </p15:guide>
        <p15:guide id="8" pos="1440">
          <p15:clr>
            <a:srgbClr val="F26B43"/>
          </p15:clr>
        </p15:guide>
        <p15:guide id="9" pos="3024">
          <p15:clr>
            <a:srgbClr val="F26B43"/>
          </p15:clr>
        </p15:guide>
        <p15:guide id="10" pos="1296">
          <p15:clr>
            <a:srgbClr val="F26B43"/>
          </p15:clr>
        </p15:guide>
        <p15:guide id="11" pos="1584">
          <p15:clr>
            <a:srgbClr val="F26B43"/>
          </p15:clr>
        </p15:guide>
        <p15:guide id="12" pos="4320">
          <p15:clr>
            <a:srgbClr val="F26B43"/>
          </p15:clr>
        </p15:guide>
        <p15:guide id="13" pos="4176">
          <p15:clr>
            <a:srgbClr val="F26B43"/>
          </p15:clr>
        </p15:guide>
        <p15:guide id="14" pos="4464">
          <p15:clr>
            <a:srgbClr val="F26B43"/>
          </p15:clr>
        </p15:guide>
        <p15:guide id="15" orient="horz" pos="412">
          <p15:clr>
            <a:srgbClr val="F26B43"/>
          </p15:clr>
        </p15:guide>
        <p15:guide id="17" orient="horz" pos="812">
          <p15:clr>
            <a:srgbClr val="F26B43"/>
          </p15:clr>
        </p15:guide>
        <p15:guide id="18" orient="horz" pos="1620">
          <p15:clr>
            <a:srgbClr val="F26B43"/>
          </p15:clr>
        </p15:guide>
        <p15:guide id="19" orient="horz" pos="1216">
          <p15:clr>
            <a:srgbClr val="F26B43"/>
          </p15:clr>
        </p15:guide>
        <p15:guide id="20" orient="horz" pos="2022">
          <p15:clr>
            <a:srgbClr val="F26B43"/>
          </p15:clr>
        </p15:guide>
        <p15:guide id="21" orient="horz" pos="2424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4791456" y="201168"/>
            <a:ext cx="4123944" cy="429463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228666" y="4787900"/>
            <a:ext cx="4114734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IBM Rapid Prototyping / 2018 / © 2018 IBM Corporation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7086600" y="4787900"/>
            <a:ext cx="1828732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9" name="Group 58"/>
          <p:cNvGrpSpPr/>
          <p:nvPr userDrawn="1"/>
        </p:nvGrpSpPr>
        <p:grpSpPr>
          <a:xfrm>
            <a:off x="-109730" y="-110490"/>
            <a:ext cx="9364220" cy="536448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/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/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/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/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/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/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/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/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/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/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87197573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25" r:id="rId1"/>
    <p:sldLayoutId id="2147483926" r:id="rId2"/>
    <p:sldLayoutId id="2147483927" r:id="rId3"/>
    <p:sldLayoutId id="2147483928" r:id="rId4"/>
    <p:sldLayoutId id="2147483929" r:id="rId5"/>
    <p:sldLayoutId id="2147483930" r:id="rId6"/>
    <p:sldLayoutId id="2147483931" r:id="rId7"/>
    <p:sldLayoutId id="2147483932" r:id="rId8"/>
    <p:sldLayoutId id="2147483933" r:id="rId9"/>
    <p:sldLayoutId id="2147483934" r:id="rId10"/>
    <p:sldLayoutId id="2147483935" r:id="rId11"/>
    <p:sldLayoutId id="2147483936" r:id="rId12"/>
    <p:sldLayoutId id="2147483937" r:id="rId13"/>
    <p:sldLayoutId id="2147483938" r:id="rId14"/>
    <p:sldLayoutId id="2147483939" r:id="rId15"/>
    <p:sldLayoutId id="2147483940" r:id="rId16"/>
    <p:sldLayoutId id="2147483941" r:id="rId17"/>
    <p:sldLayoutId id="2147483942" r:id="rId18"/>
    <p:sldLayoutId id="2147483957" r:id="rId19"/>
    <p:sldLayoutId id="2147483944" r:id="rId20"/>
    <p:sldLayoutId id="2147483945" r:id="rId21"/>
    <p:sldLayoutId id="2147483946" r:id="rId22"/>
    <p:sldLayoutId id="2147483947" r:id="rId23"/>
    <p:sldLayoutId id="2147483948" r:id="rId24"/>
    <p:sldLayoutId id="2147483949" r:id="rId25"/>
    <p:sldLayoutId id="2147483950" r:id="rId26"/>
    <p:sldLayoutId id="2147483951" r:id="rId27"/>
    <p:sldLayoutId id="2147483952" r:id="rId28"/>
    <p:sldLayoutId id="2147483953" r:id="rId29"/>
    <p:sldLayoutId id="2147483954" r:id="rId30"/>
    <p:sldLayoutId id="2147483955" r:id="rId31"/>
    <p:sldLayoutId id="2147483956" r:id="rId32"/>
  </p:sldLayoutIdLs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 b="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5pPr>
      <a:lvl6pPr marL="362564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6pPr>
      <a:lvl7pPr marL="72513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7pPr>
      <a:lvl8pPr marL="1087693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8pPr>
      <a:lvl9pPr marL="145025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tx1"/>
        </a:buClr>
        <a:buSzPct val="90000"/>
        <a:buFont typeface="Wingdings" pitchFamily="2" charset="2"/>
        <a:buNone/>
        <a:defRPr sz="140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1pPr>
      <a:lvl2pPr marL="171450" indent="-171450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tx1"/>
        </a:buClr>
        <a:buSzPct val="100000"/>
        <a:buFont typeface=".AppleSystemUIFont" charset="-120"/>
        <a:buChar char="–"/>
        <a:tabLst/>
        <a:defRPr sz="140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2pPr>
      <a:lvl3pPr marL="342900" indent="-141288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tabLst/>
        <a:defRPr sz="140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3pPr>
      <a:lvl4pPr marL="628650" indent="-193675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tx1"/>
        </a:buClr>
        <a:buSzPct val="100000"/>
        <a:buFont typeface=".AppleSystemUIFont" charset="-120"/>
        <a:buChar char="–"/>
        <a:tabLst/>
        <a:defRPr sz="1400" baseline="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4pPr>
      <a:lvl5pPr marL="803275" indent="-171450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tx1"/>
        </a:buClr>
        <a:buFont typeface=".AppleSystemUIFont" charset="-120"/>
        <a:buChar char="»"/>
        <a:tabLst/>
        <a:defRPr sz="140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5pPr>
      <a:lvl6pPr marL="1583701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6pPr>
      <a:lvl7pPr marL="1946266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7pPr>
      <a:lvl8pPr marL="2308831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8pPr>
      <a:lvl9pPr marL="2671396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1pPr>
      <a:lvl2pPr marL="362564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2pPr>
      <a:lvl3pPr marL="725130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3pPr>
      <a:lvl4pPr marL="1087693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4pPr>
      <a:lvl5pPr marL="1450258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5pPr>
      <a:lvl6pPr marL="1812823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6pPr>
      <a:lvl7pPr marL="2175387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7pPr>
      <a:lvl8pPr marL="2537951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8pPr>
      <a:lvl9pPr marL="2900516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50">
          <p15:clr>
            <a:srgbClr val="F26B43"/>
          </p15:clr>
        </p15:guide>
        <p15:guide id="2" pos="144">
          <p15:clr>
            <a:srgbClr val="F26B43"/>
          </p15:clr>
        </p15:guide>
        <p15:guide id="3" pos="5616">
          <p15:clr>
            <a:srgbClr val="F26B43"/>
          </p15:clr>
        </p15:guide>
        <p15:guide id="4" orient="horz" pos="2832">
          <p15:clr>
            <a:srgbClr val="F26B43"/>
          </p15:clr>
        </p15:guide>
        <p15:guide id="5" orient="horz" pos="3088">
          <p15:clr>
            <a:srgbClr val="F26B43"/>
          </p15:clr>
        </p15:guide>
        <p15:guide id="6" pos="2880">
          <p15:clr>
            <a:srgbClr val="F26B43"/>
          </p15:clr>
        </p15:guide>
        <p15:guide id="7" pos="2736">
          <p15:clr>
            <a:srgbClr val="F26B43"/>
          </p15:clr>
        </p15:guide>
        <p15:guide id="8" pos="1440">
          <p15:clr>
            <a:srgbClr val="F26B43"/>
          </p15:clr>
        </p15:guide>
        <p15:guide id="9" pos="3024">
          <p15:clr>
            <a:srgbClr val="F26B43"/>
          </p15:clr>
        </p15:guide>
        <p15:guide id="10" pos="1296">
          <p15:clr>
            <a:srgbClr val="F26B43"/>
          </p15:clr>
        </p15:guide>
        <p15:guide id="11" pos="1584">
          <p15:clr>
            <a:srgbClr val="F26B43"/>
          </p15:clr>
        </p15:guide>
        <p15:guide id="12" pos="4320">
          <p15:clr>
            <a:srgbClr val="F26B43"/>
          </p15:clr>
        </p15:guide>
        <p15:guide id="13" pos="4176">
          <p15:clr>
            <a:srgbClr val="F26B43"/>
          </p15:clr>
        </p15:guide>
        <p15:guide id="14" pos="4464">
          <p15:clr>
            <a:srgbClr val="F26B43"/>
          </p15:clr>
        </p15:guide>
        <p15:guide id="15" orient="horz" pos="412">
          <p15:clr>
            <a:srgbClr val="F26B43"/>
          </p15:clr>
        </p15:guide>
        <p15:guide id="17" orient="horz" pos="812">
          <p15:clr>
            <a:srgbClr val="F26B43"/>
          </p15:clr>
        </p15:guide>
        <p15:guide id="18" orient="horz" pos="1620">
          <p15:clr>
            <a:srgbClr val="F26B43"/>
          </p15:clr>
        </p15:guide>
        <p15:guide id="19" orient="horz" pos="1216">
          <p15:clr>
            <a:srgbClr val="F26B43"/>
          </p15:clr>
        </p15:guide>
        <p15:guide id="20" orient="horz" pos="2022">
          <p15:clr>
            <a:srgbClr val="F26B43"/>
          </p15:clr>
        </p15:guide>
        <p15:guide id="21" orient="horz" pos="242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://my-tv-favourites.eu-gb.mybluemix.net/" TargetMode="Externa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8EEA0F-17BE-6642-A1A9-C8D7867203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D6871F7-A188-524C-AD32-887C04D3AEC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Tom Sherlock / © 2020 IBM Corporation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1C1366-49BC-C344-84FF-306AF631344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7315200" y="4787900"/>
            <a:ext cx="1828800" cy="166688"/>
          </a:xfrm>
        </p:spPr>
        <p:txBody>
          <a:bodyPr/>
          <a:lstStyle/>
          <a:p>
            <a:fld id="{59395FB3-9C97-154F-86B2-7E381B951268}" type="slidenum">
              <a:rPr lang="en-US" smtClean="0"/>
              <a:pPr/>
              <a:t>1</a:t>
            </a:fld>
            <a:endParaRPr lang="en-US" dirty="0"/>
          </a:p>
        </p:txBody>
      </p:sp>
      <p:pic>
        <p:nvPicPr>
          <p:cNvPr id="8" name="Picture 7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F866D38B-42E9-6843-AC2C-80117F0033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10" t="21268" r="6514" b="18863"/>
          <a:stretch/>
        </p:blipFill>
        <p:spPr>
          <a:xfrm>
            <a:off x="2016800" y="1127474"/>
            <a:ext cx="5110394" cy="107494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CABE1FF-B3B1-C741-A63D-EAE10E602C7B}"/>
              </a:ext>
            </a:extLst>
          </p:cNvPr>
          <p:cNvSpPr txBox="1"/>
          <p:nvPr/>
        </p:nvSpPr>
        <p:spPr>
          <a:xfrm>
            <a:off x="1364231" y="2479418"/>
            <a:ext cx="64155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+mj-lt"/>
                <a:ea typeface="IBM Plex Sans" charset="0"/>
                <a:cs typeface="IBM Plex Sans" charset="0"/>
              </a:rPr>
              <a:t>Introduction to Frontend Web Development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1580B54-C84C-2A44-9C6F-DAEFCAE1474B}"/>
              </a:ext>
            </a:extLst>
          </p:cNvPr>
          <p:cNvSpPr txBox="1"/>
          <p:nvPr/>
        </p:nvSpPr>
        <p:spPr>
          <a:xfrm>
            <a:off x="3869722" y="2910306"/>
            <a:ext cx="14045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IBM Plex Sans" charset="0"/>
                <a:ea typeface="IBM Plex Sans" charset="0"/>
                <a:cs typeface="IBM Plex Sans" charset="0"/>
              </a:rPr>
              <a:t>April 2020</a:t>
            </a:r>
          </a:p>
        </p:txBody>
      </p:sp>
    </p:spTree>
    <p:extLst>
      <p:ext uri="{BB962C8B-B14F-4D97-AF65-F5344CB8AC3E}">
        <p14:creationId xmlns:p14="http://schemas.microsoft.com/office/powerpoint/2010/main" val="33157316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842BB1-6C3E-B844-B42C-A917FBB06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HTML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8E5AF0F-E75B-D94C-889B-A6CED6FC64B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Rapid Prototyping / 2018 / © 2018 IBM Corporation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9E4074-02D8-5A43-B99B-BBA6A39C0B6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06E8939-9B0C-5B48-871B-74F51875747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D4D1737-242F-534E-9AF8-28BF728209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Defines the meaning and structure of web content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Built using pairs of matching tags, nested, e.g.</a:t>
            </a:r>
          </a:p>
          <a:p>
            <a:pPr lvl="2"/>
            <a:r>
              <a:rPr lang="en-GB" dirty="0"/>
              <a:t>&lt;body&gt;</a:t>
            </a:r>
          </a:p>
          <a:p>
            <a:pPr lvl="2"/>
            <a:r>
              <a:rPr lang="en-GB" dirty="0"/>
              <a:t>    &lt;p&gt;This is some text&lt;/p&gt;</a:t>
            </a:r>
          </a:p>
          <a:p>
            <a:pPr lvl="2"/>
            <a:r>
              <a:rPr lang="en-GB" dirty="0"/>
              <a:t>    &lt;h1&gt;This is a title&lt;/h1&gt;	</a:t>
            </a:r>
          </a:p>
          <a:p>
            <a:pPr lvl="2"/>
            <a:r>
              <a:rPr lang="en-GB" dirty="0"/>
              <a:t>&lt;/body&gt;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94962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842BB1-6C3E-B844-B42C-A917FBB06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link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8E5AF0F-E75B-D94C-889B-A6CED6FC64B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Rapid Prototyping / 2018 / © 2018 IBM Corporation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9E4074-02D8-5A43-B99B-BBA6A39C0B6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D4D1737-242F-534E-9AF8-28BF728209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3092" y="1108831"/>
            <a:ext cx="8337816" cy="3252216"/>
          </a:xfrm>
        </p:spPr>
        <p:txBody>
          <a:bodyPr/>
          <a:lstStyle/>
          <a:p>
            <a:pPr algn="ctr"/>
            <a:r>
              <a:rPr lang="en-GB" sz="4000" dirty="0" err="1"/>
              <a:t>ibm.biz</a:t>
            </a:r>
            <a:r>
              <a:rPr lang="en-GB" sz="4000" dirty="0"/>
              <a:t>/</a:t>
            </a:r>
            <a:r>
              <a:rPr lang="en-GB" sz="4000" dirty="0" err="1"/>
              <a:t>dsa</a:t>
            </a:r>
            <a:r>
              <a:rPr lang="en-GB" sz="4000" dirty="0"/>
              <a:t>-</a:t>
            </a:r>
            <a:r>
              <a:rPr lang="en-GB" sz="4000" dirty="0" err="1"/>
              <a:t>bytesize</a:t>
            </a:r>
            <a:r>
              <a:rPr lang="en-GB" sz="4000" dirty="0"/>
              <a:t>-web-dev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7439542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842BB1-6C3E-B844-B42C-A917FBB06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1" y="201168"/>
            <a:ext cx="4996955" cy="800100"/>
          </a:xfrm>
        </p:spPr>
        <p:txBody>
          <a:bodyPr/>
          <a:lstStyle/>
          <a:p>
            <a:r>
              <a:rPr lang="en-US" dirty="0"/>
              <a:t>Introduction to HTML - Challenge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8E5AF0F-E75B-D94C-889B-A6CED6FC64B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Rapid Prototyping / 2018 / © 2018 IBM Corporation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9E4074-02D8-5A43-B99B-BBA6A39C0B6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D4D1737-242F-534E-9AF8-28BF728209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19455" y="1243584"/>
            <a:ext cx="4996955" cy="3252216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Create a HTML page with some elements on it: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487362" lvl="2" indent="-285750">
              <a:buFont typeface="Arial" panose="020B0604020202020204" pitchFamily="34" charset="0"/>
              <a:buChar char="•"/>
            </a:pPr>
            <a:r>
              <a:rPr lang="en-US" dirty="0"/>
              <a:t>(At least) 2 sizes of headers</a:t>
            </a:r>
          </a:p>
          <a:p>
            <a:pPr marL="487362" lvl="2" indent="-285750">
              <a:buFont typeface="Arial" panose="020B0604020202020204" pitchFamily="34" charset="0"/>
              <a:buChar char="•"/>
            </a:pPr>
            <a:r>
              <a:rPr lang="en-US" dirty="0"/>
              <a:t>Some paragraph text</a:t>
            </a:r>
          </a:p>
          <a:p>
            <a:pPr marL="487362" lvl="2" indent="-285750">
              <a:buFont typeface="Arial" panose="020B0604020202020204" pitchFamily="34" charset="0"/>
              <a:buChar char="•"/>
            </a:pPr>
            <a:r>
              <a:rPr lang="en-US" dirty="0"/>
              <a:t>An input box, with a button that says “search”</a:t>
            </a:r>
          </a:p>
          <a:p>
            <a:pPr marL="487362" lvl="2" indent="-285750">
              <a:buFont typeface="Arial" panose="020B0604020202020204" pitchFamily="34" charset="0"/>
              <a:buChar char="•"/>
            </a:pPr>
            <a:r>
              <a:rPr lang="en-US" dirty="0"/>
              <a:t>An unordered list with some items in it</a:t>
            </a:r>
          </a:p>
        </p:txBody>
      </p:sp>
    </p:spTree>
    <p:extLst>
      <p:ext uri="{BB962C8B-B14F-4D97-AF65-F5344CB8AC3E}">
        <p14:creationId xmlns:p14="http://schemas.microsoft.com/office/powerpoint/2010/main" val="33901272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842BB1-6C3E-B844-B42C-A917FBB06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CSS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8E5AF0F-E75B-D94C-889B-A6CED6FC64B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Rapid Prototyping / 2018 / © 2018 IBM Corporation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9E4074-02D8-5A43-B99B-BBA6A39C0B6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06E8939-9B0C-5B48-871B-74F51875747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D4D1737-242F-534E-9AF8-28BF728209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Describes the presentation of HTML pages using specific syntax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Can vary </a:t>
            </a:r>
            <a:r>
              <a:rPr lang="en-US" dirty="0" err="1"/>
              <a:t>colour</a:t>
            </a:r>
            <a:r>
              <a:rPr lang="en-US" dirty="0"/>
              <a:t>, size, layout, structure, animations and more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E.g.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 {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background-color: red;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Color: white;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font-family: </a:t>
            </a:r>
            <a:r>
              <a:rPr lang="en-GB" dirty="0" err="1"/>
              <a:t>verdana</a:t>
            </a:r>
            <a:r>
              <a:rPr lang="en-GB" dirty="0"/>
              <a:t>;</a:t>
            </a:r>
            <a:br>
              <a:rPr lang="en-GB" dirty="0"/>
            </a:br>
            <a:r>
              <a:rPr lang="en-GB" dirty="0"/>
              <a:t>font-size: 20px;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7760103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842BB1-6C3E-B844-B42C-A917FBB06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1" y="201168"/>
            <a:ext cx="4688947" cy="800100"/>
          </a:xfrm>
        </p:spPr>
        <p:txBody>
          <a:bodyPr/>
          <a:lstStyle/>
          <a:p>
            <a:r>
              <a:rPr lang="en-US" dirty="0"/>
              <a:t>Introduction to CSS - Challenge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8E5AF0F-E75B-D94C-889B-A6CED6FC64B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Rapid Prototyping / 2018 / © 2018 IBM Corporation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9E4074-02D8-5A43-B99B-BBA6A39C0B6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D4D1737-242F-534E-9AF8-28BF728209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19455" y="1243584"/>
            <a:ext cx="8809041" cy="3252216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Style your page, using the following guides:	</a:t>
            </a:r>
          </a:p>
          <a:p>
            <a:pPr marL="487362" lvl="2" indent="-285750">
              <a:buFont typeface="Arial" panose="020B0604020202020204" pitchFamily="34" charset="0"/>
              <a:buChar char="•"/>
            </a:pPr>
            <a:r>
              <a:rPr lang="en-GB" dirty="0"/>
              <a:t>The page should have a new font</a:t>
            </a:r>
          </a:p>
          <a:p>
            <a:pPr marL="487362" lvl="2" indent="-285750">
              <a:buFont typeface="Arial" panose="020B0604020202020204" pitchFamily="34" charset="0"/>
              <a:buChar char="•"/>
            </a:pPr>
            <a:r>
              <a:rPr lang="en-GB" dirty="0"/>
              <a:t>The Headers should have a different font size</a:t>
            </a:r>
          </a:p>
          <a:p>
            <a:pPr marL="487362" lvl="2" indent="-285750">
              <a:buFont typeface="Arial" panose="020B0604020202020204" pitchFamily="34" charset="0"/>
              <a:buChar char="•"/>
            </a:pPr>
            <a:r>
              <a:rPr lang="en-GB" dirty="0"/>
              <a:t>Each different section should have a different background colour</a:t>
            </a:r>
          </a:p>
          <a:p>
            <a:pPr marL="487362" lvl="2" indent="-285750">
              <a:buFont typeface="Arial" panose="020B0604020202020204" pitchFamily="34" charset="0"/>
              <a:buChar char="•"/>
            </a:pPr>
            <a:r>
              <a:rPr lang="en-GB" dirty="0"/>
              <a:t>The title should be </a:t>
            </a:r>
            <a:r>
              <a:rPr lang="en-GB" dirty="0" err="1"/>
              <a:t>centered</a:t>
            </a:r>
            <a:r>
              <a:rPr lang="en-GB" dirty="0"/>
              <a:t> on the page</a:t>
            </a:r>
          </a:p>
          <a:p>
            <a:pPr marL="487362" lvl="2" indent="-285750">
              <a:buFont typeface="Arial" panose="020B0604020202020204" pitchFamily="34" charset="0"/>
              <a:buChar char="•"/>
            </a:pPr>
            <a:r>
              <a:rPr lang="en-GB" dirty="0"/>
              <a:t>Clicking on one element (could be anything) takes you to another webpage (e.g. </a:t>
            </a:r>
            <a:r>
              <a:rPr lang="en-GB" dirty="0" err="1"/>
              <a:t>google.com</a:t>
            </a:r>
            <a:r>
              <a:rPr lang="en-GB" dirty="0"/>
              <a:t>)</a:t>
            </a:r>
          </a:p>
          <a:p>
            <a:pPr marL="487362" lvl="2" indent="-285750">
              <a:buFont typeface="Arial" panose="020B0604020202020204" pitchFamily="34" charset="0"/>
              <a:buChar char="•"/>
            </a:pPr>
            <a:r>
              <a:rPr lang="en-GB" dirty="0"/>
              <a:t>The background of the page should either be an image (any image), or a colour gradient.</a:t>
            </a:r>
          </a:p>
          <a:p>
            <a:pPr marL="487362" lvl="2" indent="-285750">
              <a:buFont typeface="Arial" panose="020B0604020202020204" pitchFamily="34" charset="0"/>
              <a:buChar char="•"/>
            </a:pPr>
            <a:r>
              <a:rPr lang="en-GB" dirty="0"/>
              <a:t> Using the browser inspector, inspect and modify an element on the fly (change a colour or something)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74996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842BB1-6C3E-B844-B42C-A917FBB06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 Grid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8E5AF0F-E75B-D94C-889B-A6CED6FC64B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Rapid Prototyping / 2018 / © 2018 IBM Corporation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9E4074-02D8-5A43-B99B-BBA6A39C0B6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06E8939-9B0C-5B48-871B-74F51875747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D4D1737-242F-534E-9AF8-28BF728209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CSS Grid is a unified way of structuring pages in CSS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It’s a de-facto standard, support by all modern browsers, but is not yet w3c official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Allows developers to create a set of rows and columns, and place content inside that</a:t>
            </a:r>
          </a:p>
        </p:txBody>
      </p:sp>
    </p:spTree>
    <p:extLst>
      <p:ext uri="{BB962C8B-B14F-4D97-AF65-F5344CB8AC3E}">
        <p14:creationId xmlns:p14="http://schemas.microsoft.com/office/powerpoint/2010/main" val="18601697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842BB1-6C3E-B844-B42C-A917FBB06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 Grid - Challenge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8E5AF0F-E75B-D94C-889B-A6CED6FC64B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Rapid Prototyping / 2018 / © 2018 IBM Corporation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9E4074-02D8-5A43-B99B-BBA6A39C0B6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06E8939-9B0C-5B48-871B-74F51875747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D4D1737-242F-534E-9AF8-28BF728209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make a 2x2 grid with a number in each section using `grid-template-columns` and `grid-template-rows`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 Using </a:t>
            </a:r>
            <a:r>
              <a:rPr lang="en-GB" dirty="0" err="1"/>
              <a:t>css</a:t>
            </a:r>
            <a:r>
              <a:rPr lang="en-GB" dirty="0"/>
              <a:t> grid, make your webpage look like the </a:t>
            </a:r>
            <a:r>
              <a:rPr lang="en-GB" dirty="0">
                <a:hlinkClick r:id="rId2"/>
              </a:rPr>
              <a:t>http://my-tv-favourites.eu-gb.mybluemix.net</a:t>
            </a:r>
            <a:endParaRPr lang="en-GB" dirty="0"/>
          </a:p>
          <a:p>
            <a:pPr marL="487362" lvl="2" indent="-285750">
              <a:buFont typeface="Arial" panose="020B0604020202020204" pitchFamily="34" charset="0"/>
              <a:buChar char="•"/>
            </a:pPr>
            <a:r>
              <a:rPr lang="en-GB" dirty="0"/>
              <a:t>Make two columns one next to the other</a:t>
            </a:r>
          </a:p>
          <a:p>
            <a:pPr marL="487362" lvl="2" indent="-285750">
              <a:buFont typeface="Arial" panose="020B0604020202020204" pitchFamily="34" charset="0"/>
              <a:buChar char="•"/>
            </a:pPr>
            <a:r>
              <a:rPr lang="en-GB" dirty="0"/>
              <a:t>Take it from there chief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4929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842BB1-6C3E-B844-B42C-A917FBB06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JavaScript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8E5AF0F-E75B-D94C-889B-A6CED6FC64B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Rapid Prototyping / 2018 / © 2018 IBM Corporation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9E4074-02D8-5A43-B99B-BBA6A39C0B6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06E8939-9B0C-5B48-871B-74F51875747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D4D1737-242F-534E-9AF8-28BF728209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JavaScript is the web’s programming language – allowing webpage to be dynamic, interactive, programmatic, and exciting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 allows you to manipulate HTML &amp; CSS programmatically, alongside other functionality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29173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842BB1-6C3E-B844-B42C-A917FBB06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JavaScript Challenges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8E5AF0F-E75B-D94C-889B-A6CED6FC64B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Rapid Prototyping / 2018 / © 2018 IBM Corporation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9E4074-02D8-5A43-B99B-BBA6A39C0B6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D4D1737-242F-534E-9AF8-28BF728209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19456" y="945642"/>
            <a:ext cx="4123944" cy="3252216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Look on the GitHub repo!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3F370D8-905A-8F49-AC73-75AB00EED39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9316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842BB1-6C3E-B844-B42C-A917FBB06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1" y="201168"/>
            <a:ext cx="4717823" cy="800100"/>
          </a:xfrm>
        </p:spPr>
        <p:txBody>
          <a:bodyPr/>
          <a:lstStyle/>
          <a:p>
            <a:r>
              <a:rPr lang="en-US" dirty="0"/>
              <a:t>How to go further with JavaScript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8E5AF0F-E75B-D94C-889B-A6CED6FC64B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Rapid Prototyping / 2018 / © 2018 IBM Corporation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9E4074-02D8-5A43-B99B-BBA6A39C0B6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06E8939-9B0C-5B48-871B-74F51875747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D4D1737-242F-534E-9AF8-28BF728209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JavaScript can do more than just loops and storing variables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can also use it to interact with the page directly through the DOM, as well as other APIs and more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next section will cover how to make your page truly interactive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12643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533503C7-4AAE-0A41-B9FC-C0665165C66D}"/>
              </a:ext>
            </a:extLst>
          </p:cNvPr>
          <p:cNvGrpSpPr/>
          <p:nvPr/>
        </p:nvGrpSpPr>
        <p:grpSpPr>
          <a:xfrm>
            <a:off x="450683" y="1272501"/>
            <a:ext cx="8242633" cy="2598498"/>
            <a:chOff x="556007" y="1954465"/>
            <a:chExt cx="8242633" cy="2598498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1CB956E-1735-BE4B-8A95-D0E3A30B63E9}"/>
                </a:ext>
              </a:extLst>
            </p:cNvPr>
            <p:cNvSpPr/>
            <p:nvPr/>
          </p:nvSpPr>
          <p:spPr>
            <a:xfrm>
              <a:off x="556007" y="1958608"/>
              <a:ext cx="1396536" cy="30008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685783"/>
              <a:r>
                <a:rPr lang="en-GB" b="1" dirty="0">
                  <a:solidFill>
                    <a:prstClr val="white"/>
                  </a:solidFill>
                  <a:latin typeface="IBM Plex Sans" panose="020B0503050203000203" pitchFamily="34" charset="77"/>
                  <a:ea typeface="IBM Plex Mono Text" charset="0"/>
                  <a:cs typeface="IBM Plex Mono Text" charset="0"/>
                </a:rPr>
                <a:t>Student cohort</a:t>
              </a: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9C5631A3-0D0C-C947-A5A9-FB575ED37197}"/>
                </a:ext>
              </a:extLst>
            </p:cNvPr>
            <p:cNvGrpSpPr/>
            <p:nvPr/>
          </p:nvGrpSpPr>
          <p:grpSpPr>
            <a:xfrm>
              <a:off x="606116" y="1954465"/>
              <a:ext cx="8192524" cy="2598498"/>
              <a:chOff x="606116" y="1954465"/>
              <a:chExt cx="8192524" cy="2598498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E5299FD8-F487-9843-B6E8-2CB586B134EA}"/>
                  </a:ext>
                </a:extLst>
              </p:cNvPr>
              <p:cNvSpPr/>
              <p:nvPr/>
            </p:nvSpPr>
            <p:spPr>
              <a:xfrm>
                <a:off x="7462565" y="1957906"/>
                <a:ext cx="1336075" cy="71558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defTabSz="685783"/>
                <a:r>
                  <a:rPr lang="en-GB" b="1" dirty="0">
                    <a:solidFill>
                      <a:prstClr val="white"/>
                    </a:solidFill>
                    <a:latin typeface="IBM Plex Sans" panose="020B0503050203000203" pitchFamily="34" charset="77"/>
                    <a:ea typeface="IBM Plex Mono" charset="0"/>
                    <a:cs typeface="IBM Plex Mono" charset="0"/>
                  </a:rPr>
                  <a:t>Return to sponsoring business</a:t>
                </a:r>
              </a:p>
            </p:txBody>
          </p:sp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C538C12B-4050-BB41-8E11-395E969AC72C}"/>
                  </a:ext>
                </a:extLst>
              </p:cNvPr>
              <p:cNvGrpSpPr/>
              <p:nvPr/>
            </p:nvGrpSpPr>
            <p:grpSpPr>
              <a:xfrm>
                <a:off x="606116" y="1954465"/>
                <a:ext cx="6853480" cy="2598498"/>
                <a:chOff x="606116" y="1954465"/>
                <a:chExt cx="6853480" cy="2598498"/>
              </a:xfrm>
            </p:grpSpPr>
            <p:grpSp>
              <p:nvGrpSpPr>
                <p:cNvPr id="7" name="Group 6">
                  <a:extLst>
                    <a:ext uri="{FF2B5EF4-FFF2-40B4-BE49-F238E27FC236}">
                      <a16:creationId xmlns:a16="http://schemas.microsoft.com/office/drawing/2014/main" id="{92275621-52D7-1642-A510-3E22FC8F811D}"/>
                    </a:ext>
                  </a:extLst>
                </p:cNvPr>
                <p:cNvGrpSpPr/>
                <p:nvPr/>
              </p:nvGrpSpPr>
              <p:grpSpPr>
                <a:xfrm>
                  <a:off x="4868977" y="1957907"/>
                  <a:ext cx="2307670" cy="2595056"/>
                  <a:chOff x="4590618" y="3742574"/>
                  <a:chExt cx="3992622" cy="1900973"/>
                </a:xfrm>
              </p:grpSpPr>
              <p:sp>
                <p:nvSpPr>
                  <p:cNvPr id="8" name="Rectangle 7">
                    <a:extLst>
                      <a:ext uri="{FF2B5EF4-FFF2-40B4-BE49-F238E27FC236}">
                        <a16:creationId xmlns:a16="http://schemas.microsoft.com/office/drawing/2014/main" id="{5790D230-2256-A445-971B-AAC37EA387FF}"/>
                      </a:ext>
                    </a:extLst>
                  </p:cNvPr>
                  <p:cNvSpPr/>
                  <p:nvPr/>
                </p:nvSpPr>
                <p:spPr>
                  <a:xfrm>
                    <a:off x="4590618" y="3742574"/>
                    <a:ext cx="3992622" cy="1900973"/>
                  </a:xfrm>
                  <a:prstGeom prst="rect">
                    <a:avLst/>
                  </a:prstGeom>
                  <a:solidFill>
                    <a:srgbClr val="105FE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/>
                  <a:p>
                    <a:pPr algn="ctr" defTabSz="685783"/>
                    <a:endParaRPr lang="en-GB" sz="1200" b="1" dirty="0">
                      <a:solidFill>
                        <a:prstClr val="black"/>
                      </a:solidFill>
                      <a:latin typeface="IBM Plex Sans" panose="020B0503050203000203" pitchFamily="34" charset="77"/>
                      <a:ea typeface="IBM Plex Mono Text" charset="0"/>
                      <a:cs typeface="IBM Plex Mono Text" charset="0"/>
                    </a:endParaRPr>
                  </a:p>
                  <a:p>
                    <a:pPr algn="ctr" defTabSz="685783"/>
                    <a:r>
                      <a:rPr lang="en-GB" sz="1200" b="1" dirty="0">
                        <a:solidFill>
                          <a:prstClr val="white"/>
                        </a:solidFill>
                        <a:latin typeface="IBM Plex Sans" panose="020B0503050203000203" pitchFamily="34" charset="77"/>
                        <a:ea typeface="IBM Plex Mono Text" charset="0"/>
                        <a:cs typeface="IBM Plex Mono Text" charset="0"/>
                      </a:rPr>
                      <a:t>Apply learning</a:t>
                    </a:r>
                  </a:p>
                  <a:p>
                    <a:pPr algn="ctr" defTabSz="685783"/>
                    <a:r>
                      <a:rPr lang="en-GB" sz="1200" dirty="0">
                        <a:solidFill>
                          <a:prstClr val="white"/>
                        </a:solidFill>
                        <a:latin typeface="IBM Plex Sans" panose="020B0503050203000203" pitchFamily="34" charset="77"/>
                        <a:ea typeface="IBM Plex Mono Text" charset="0"/>
                        <a:cs typeface="IBM Plex Mono Text" charset="0"/>
                      </a:rPr>
                      <a:t>4 WEEKS</a:t>
                    </a:r>
                  </a:p>
                </p:txBody>
              </p:sp>
              <p:sp>
                <p:nvSpPr>
                  <p:cNvPr id="9" name="Rectangle 8">
                    <a:extLst>
                      <a:ext uri="{FF2B5EF4-FFF2-40B4-BE49-F238E27FC236}">
                        <a16:creationId xmlns:a16="http://schemas.microsoft.com/office/drawing/2014/main" id="{6BE7F08E-C5AC-0A4B-B431-76D0EF70CC53}"/>
                      </a:ext>
                    </a:extLst>
                  </p:cNvPr>
                  <p:cNvSpPr/>
                  <p:nvPr/>
                </p:nvSpPr>
                <p:spPr>
                  <a:xfrm>
                    <a:off x="5002878" y="4314954"/>
                    <a:ext cx="3168101" cy="718676"/>
                  </a:xfrm>
                  <a:prstGeom prst="rect">
                    <a:avLst/>
                  </a:prstGeom>
                  <a:solidFill>
                    <a:srgbClr val="179E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85783"/>
                    <a:r>
                      <a:rPr lang="en-GB" sz="1200" b="1" dirty="0">
                        <a:solidFill>
                          <a:prstClr val="white"/>
                        </a:solidFill>
                        <a:latin typeface="IBM Plex Sans" panose="020B0503050203000203" pitchFamily="34" charset="77"/>
                        <a:ea typeface="IBM Plex Mono Text" charset="0"/>
                        <a:cs typeface="IBM Plex Mono Text" charset="0"/>
                      </a:rPr>
                      <a:t>Client</a:t>
                    </a:r>
                  </a:p>
                  <a:p>
                    <a:pPr algn="ctr" defTabSz="685783"/>
                    <a:r>
                      <a:rPr lang="en-GB" sz="1200" b="1" dirty="0">
                        <a:solidFill>
                          <a:prstClr val="white"/>
                        </a:solidFill>
                        <a:latin typeface="IBM Plex Sans" panose="020B0503050203000203" pitchFamily="34" charset="77"/>
                        <a:ea typeface="IBM Plex Mono Text" charset="0"/>
                        <a:cs typeface="IBM Plex Mono Text" charset="0"/>
                      </a:rPr>
                      <a:t>Innovation Project</a:t>
                    </a:r>
                    <a:endParaRPr lang="en-GB" sz="1200" b="1" i="1" dirty="0">
                      <a:solidFill>
                        <a:prstClr val="white"/>
                      </a:solidFill>
                      <a:latin typeface="IBM Plex Sans" panose="020B0503050203000203" pitchFamily="34" charset="77"/>
                      <a:ea typeface="IBM Plex Mono Text" charset="0"/>
                      <a:cs typeface="IBM Plex Mono Text" charset="0"/>
                    </a:endParaRPr>
                  </a:p>
                </p:txBody>
              </p:sp>
            </p:grpSp>
            <p:grpSp>
              <p:nvGrpSpPr>
                <p:cNvPr id="10" name="Group 9">
                  <a:extLst>
                    <a:ext uri="{FF2B5EF4-FFF2-40B4-BE49-F238E27FC236}">
                      <a16:creationId xmlns:a16="http://schemas.microsoft.com/office/drawing/2014/main" id="{C2A8C865-E317-1042-9E97-C8E512A6A0E5}"/>
                    </a:ext>
                  </a:extLst>
                </p:cNvPr>
                <p:cNvGrpSpPr/>
                <p:nvPr/>
              </p:nvGrpSpPr>
              <p:grpSpPr>
                <a:xfrm>
                  <a:off x="2358522" y="1957907"/>
                  <a:ext cx="2261381" cy="2595056"/>
                  <a:chOff x="4110847" y="1349452"/>
                  <a:chExt cx="5064684" cy="1537922"/>
                </a:xfrm>
              </p:grpSpPr>
              <p:sp>
                <p:nvSpPr>
                  <p:cNvPr id="11" name="Rectangle 10">
                    <a:extLst>
                      <a:ext uri="{FF2B5EF4-FFF2-40B4-BE49-F238E27FC236}">
                        <a16:creationId xmlns:a16="http://schemas.microsoft.com/office/drawing/2014/main" id="{8A643D2F-DADC-E343-8E66-EDA724C8DD12}"/>
                      </a:ext>
                    </a:extLst>
                  </p:cNvPr>
                  <p:cNvSpPr/>
                  <p:nvPr/>
                </p:nvSpPr>
                <p:spPr>
                  <a:xfrm>
                    <a:off x="4110847" y="1349452"/>
                    <a:ext cx="5064684" cy="1537922"/>
                  </a:xfrm>
                  <a:prstGeom prst="rect">
                    <a:avLst/>
                  </a:prstGeom>
                  <a:solidFill>
                    <a:srgbClr val="689AE7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/>
                  <a:p>
                    <a:pPr algn="ctr" defTabSz="685783"/>
                    <a:endParaRPr lang="en-GB" sz="1200" b="1" dirty="0">
                      <a:solidFill>
                        <a:prstClr val="white"/>
                      </a:solidFill>
                      <a:latin typeface="IBM Plex Sans" panose="020B0503050203000203" pitchFamily="34" charset="77"/>
                      <a:ea typeface="IBM Plex Mono Text" charset="0"/>
                      <a:cs typeface="IBM Plex Mono Text" charset="0"/>
                    </a:endParaRPr>
                  </a:p>
                  <a:p>
                    <a:pPr algn="ctr" defTabSz="685783"/>
                    <a:r>
                      <a:rPr lang="en-GB" sz="1200" b="1" dirty="0">
                        <a:solidFill>
                          <a:prstClr val="white"/>
                        </a:solidFill>
                        <a:latin typeface="IBM Plex Sans" panose="020B0503050203000203" pitchFamily="34" charset="77"/>
                        <a:ea typeface="IBM Plex Mono Text" charset="0"/>
                        <a:cs typeface="IBM Plex Mono Text" charset="0"/>
                      </a:rPr>
                      <a:t>DSA Classroom Training</a:t>
                    </a:r>
                    <a:r>
                      <a:rPr lang="en-GB" sz="1200" dirty="0">
                        <a:solidFill>
                          <a:prstClr val="white"/>
                        </a:solidFill>
                        <a:latin typeface="IBM Plex Sans" panose="020B0503050203000203" pitchFamily="34" charset="77"/>
                        <a:ea typeface="IBM Plex Mono Text" charset="0"/>
                        <a:cs typeface="IBM Plex Mono Text" charset="0"/>
                      </a:rPr>
                      <a:t> </a:t>
                    </a:r>
                  </a:p>
                  <a:p>
                    <a:pPr algn="ctr" defTabSz="685783"/>
                    <a:r>
                      <a:rPr lang="en-GB" sz="1200" dirty="0">
                        <a:solidFill>
                          <a:prstClr val="white"/>
                        </a:solidFill>
                        <a:latin typeface="IBM Plex Sans" panose="020B0503050203000203" pitchFamily="34" charset="77"/>
                        <a:ea typeface="IBM Plex Mono Text" charset="0"/>
                        <a:cs typeface="IBM Plex Mono Text" charset="0"/>
                      </a:rPr>
                      <a:t>4  WEEKS</a:t>
                    </a:r>
                  </a:p>
                </p:txBody>
              </p:sp>
              <p:sp>
                <p:nvSpPr>
                  <p:cNvPr id="12" name="Rectangle 11">
                    <a:extLst>
                      <a:ext uri="{FF2B5EF4-FFF2-40B4-BE49-F238E27FC236}">
                        <a16:creationId xmlns:a16="http://schemas.microsoft.com/office/drawing/2014/main" id="{B3D3C547-104B-8147-9805-A7D14542C85F}"/>
                      </a:ext>
                    </a:extLst>
                  </p:cNvPr>
                  <p:cNvSpPr/>
                  <p:nvPr/>
                </p:nvSpPr>
                <p:spPr>
                  <a:xfrm>
                    <a:off x="4668684" y="1805752"/>
                    <a:ext cx="3949008" cy="268147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85783"/>
                    <a:r>
                      <a:rPr lang="en-GB" sz="1200" dirty="0">
                        <a:solidFill>
                          <a:prstClr val="black"/>
                        </a:solidFill>
                        <a:latin typeface="IBM Plex Sans" panose="020B0503050203000203" pitchFamily="34" charset="77"/>
                        <a:ea typeface="IBM Plex Mono Text" charset="0"/>
                        <a:cs typeface="IBM Plex Mono Text" charset="0"/>
                      </a:rPr>
                      <a:t>Technical skills</a:t>
                    </a:r>
                    <a:endParaRPr lang="en-GB" sz="1200" i="1" dirty="0">
                      <a:solidFill>
                        <a:prstClr val="black"/>
                      </a:solidFill>
                      <a:latin typeface="IBM Plex Sans" panose="020B0503050203000203" pitchFamily="34" charset="77"/>
                      <a:ea typeface="IBM Plex Mono Text" charset="0"/>
                      <a:cs typeface="IBM Plex Mono Text" charset="0"/>
                    </a:endParaRPr>
                  </a:p>
                </p:txBody>
              </p:sp>
              <p:sp>
                <p:nvSpPr>
                  <p:cNvPr id="13" name="Rectangle 12">
                    <a:extLst>
                      <a:ext uri="{FF2B5EF4-FFF2-40B4-BE49-F238E27FC236}">
                        <a16:creationId xmlns:a16="http://schemas.microsoft.com/office/drawing/2014/main" id="{2650D9E4-87ED-6D45-B77A-7B0E1E48C7F3}"/>
                      </a:ext>
                    </a:extLst>
                  </p:cNvPr>
                  <p:cNvSpPr/>
                  <p:nvPr/>
                </p:nvSpPr>
                <p:spPr>
                  <a:xfrm>
                    <a:off x="4668684" y="2118413"/>
                    <a:ext cx="3949008" cy="267935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85783"/>
                    <a:r>
                      <a:rPr lang="en-GB" sz="1200" dirty="0">
                        <a:solidFill>
                          <a:prstClr val="black"/>
                        </a:solidFill>
                        <a:latin typeface="IBM Plex Sans" panose="020B0503050203000203" pitchFamily="34" charset="77"/>
                        <a:ea typeface="IBM Plex Mono Text" charset="0"/>
                        <a:cs typeface="IBM Plex Mono Text" charset="0"/>
                      </a:rPr>
                      <a:t>Professional skills</a:t>
                    </a:r>
                    <a:endParaRPr lang="en-GB" sz="1200" i="1" dirty="0">
                      <a:solidFill>
                        <a:prstClr val="black"/>
                      </a:solidFill>
                      <a:latin typeface="IBM Plex Sans" panose="020B0503050203000203" pitchFamily="34" charset="77"/>
                      <a:ea typeface="IBM Plex Mono Text" charset="0"/>
                      <a:cs typeface="IBM Plex Mono Text" charset="0"/>
                    </a:endParaRPr>
                  </a:p>
                </p:txBody>
              </p:sp>
            </p:grpSp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AC12B21D-08B0-7A48-9B7D-04FB386150B3}"/>
                    </a:ext>
                  </a:extLst>
                </p:cNvPr>
                <p:cNvSpPr/>
                <p:nvPr/>
              </p:nvSpPr>
              <p:spPr>
                <a:xfrm>
                  <a:off x="606116" y="2226226"/>
                  <a:ext cx="1352774" cy="715581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defTabSz="685783"/>
                  <a:r>
                    <a:rPr lang="en-GB" dirty="0">
                      <a:solidFill>
                        <a:prstClr val="white"/>
                      </a:solidFill>
                      <a:latin typeface="IBM Plex Sans" panose="020B0503050203000203" pitchFamily="34" charset="77"/>
                      <a:ea typeface="IBM Plex Mono Text" charset="0"/>
                      <a:cs typeface="IBM Plex Mono Text" charset="0"/>
                    </a:rPr>
                    <a:t>IBM &amp; client grads, interns, apprentices</a:t>
                  </a:r>
                </a:p>
              </p:txBody>
            </p:sp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59B96401-A529-814D-AF73-4489E56842B2}"/>
                    </a:ext>
                  </a:extLst>
                </p:cNvPr>
                <p:cNvSpPr/>
                <p:nvPr/>
              </p:nvSpPr>
              <p:spPr>
                <a:xfrm>
                  <a:off x="2607597" y="3783018"/>
                  <a:ext cx="1763231" cy="522180"/>
                </a:xfrm>
                <a:prstGeom prst="rect">
                  <a:avLst/>
                </a:prstGeom>
                <a:solidFill>
                  <a:srgbClr val="179E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783"/>
                  <a:r>
                    <a:rPr lang="en-GB" sz="1200" b="1" dirty="0">
                      <a:solidFill>
                        <a:prstClr val="white"/>
                      </a:solidFill>
                      <a:latin typeface="IBM Plex Sans" panose="020B0503050203000203" pitchFamily="34" charset="77"/>
                      <a:ea typeface="IBM Plex Mono Text" charset="0"/>
                      <a:cs typeface="IBM Plex Mono Text" charset="0"/>
                    </a:rPr>
                    <a:t>DSA Case Study</a:t>
                  </a:r>
                  <a:endParaRPr lang="en-GB" sz="1200" b="1" i="1" dirty="0">
                    <a:solidFill>
                      <a:prstClr val="white"/>
                    </a:solidFill>
                    <a:latin typeface="IBM Plex Sans" panose="020B0503050203000203" pitchFamily="34" charset="77"/>
                    <a:ea typeface="IBM Plex Mono Text" charset="0"/>
                    <a:cs typeface="IBM Plex Mono Text" charset="0"/>
                  </a:endParaRPr>
                </a:p>
              </p:txBody>
            </p:sp>
            <p:sp>
              <p:nvSpPr>
                <p:cNvPr id="18" name="Triangle 17">
                  <a:extLst>
                    <a:ext uri="{FF2B5EF4-FFF2-40B4-BE49-F238E27FC236}">
                      <a16:creationId xmlns:a16="http://schemas.microsoft.com/office/drawing/2014/main" id="{DA2A4F30-426D-F542-B10A-D16BD0D407EC}"/>
                    </a:ext>
                  </a:extLst>
                </p:cNvPr>
                <p:cNvSpPr/>
                <p:nvPr/>
              </p:nvSpPr>
              <p:spPr>
                <a:xfrm rot="5400000">
                  <a:off x="4621020" y="2012628"/>
                  <a:ext cx="271760" cy="155433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783"/>
                  <a:endParaRPr lang="en-US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19" name="Triangle 18">
                  <a:extLst>
                    <a:ext uri="{FF2B5EF4-FFF2-40B4-BE49-F238E27FC236}">
                      <a16:creationId xmlns:a16="http://schemas.microsoft.com/office/drawing/2014/main" id="{9CBB5100-5322-6149-AFD0-7BBE11231FE2}"/>
                    </a:ext>
                  </a:extLst>
                </p:cNvPr>
                <p:cNvSpPr/>
                <p:nvPr/>
              </p:nvSpPr>
              <p:spPr>
                <a:xfrm rot="5400000">
                  <a:off x="1972370" y="2032224"/>
                  <a:ext cx="271760" cy="155433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783"/>
                  <a:endParaRPr lang="en-US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20" name="Triangle 19">
                  <a:extLst>
                    <a:ext uri="{FF2B5EF4-FFF2-40B4-BE49-F238E27FC236}">
                      <a16:creationId xmlns:a16="http://schemas.microsoft.com/office/drawing/2014/main" id="{8228A599-AD3A-BE4C-A71E-B6C1A41C0D1F}"/>
                    </a:ext>
                  </a:extLst>
                </p:cNvPr>
                <p:cNvSpPr/>
                <p:nvPr/>
              </p:nvSpPr>
              <p:spPr>
                <a:xfrm rot="5400000">
                  <a:off x="7246000" y="2012628"/>
                  <a:ext cx="271760" cy="155433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783"/>
                  <a:endParaRPr lang="en-US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5A396854-7FE7-7848-9EDE-FB471C2B7D24}"/>
                    </a:ext>
                  </a:extLst>
                </p:cNvPr>
                <p:cNvSpPr/>
                <p:nvPr/>
              </p:nvSpPr>
              <p:spPr>
                <a:xfrm>
                  <a:off x="5111552" y="3783019"/>
                  <a:ext cx="1831110" cy="52218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783"/>
                  <a:r>
                    <a:rPr lang="en-GB" sz="1200" dirty="0">
                      <a:solidFill>
                        <a:prstClr val="black"/>
                      </a:solidFill>
                      <a:latin typeface="IBM Plex Sans" panose="020B0503050203000203" pitchFamily="34" charset="77"/>
                      <a:ea typeface="IBM Plex Mono Text" charset="0"/>
                      <a:cs typeface="IBM Plex Mono Text" charset="0"/>
                    </a:rPr>
                    <a:t>Client Presentation</a:t>
                  </a:r>
                </a:p>
              </p:txBody>
            </p:sp>
          </p:grpSp>
        </p:grpSp>
      </p:grpSp>
      <p:sp>
        <p:nvSpPr>
          <p:cNvPr id="22" name="Title 3">
            <a:extLst>
              <a:ext uri="{FF2B5EF4-FFF2-40B4-BE49-F238E27FC236}">
                <a16:creationId xmlns:a16="http://schemas.microsoft.com/office/drawing/2014/main" id="{5AA6E147-5E45-4F43-9730-7A287EDD3122}"/>
              </a:ext>
            </a:extLst>
          </p:cNvPr>
          <p:cNvSpPr txBox="1">
            <a:spLocks/>
          </p:cNvSpPr>
          <p:nvPr/>
        </p:nvSpPr>
        <p:spPr>
          <a:xfrm>
            <a:off x="295672" y="173012"/>
            <a:ext cx="7737613" cy="99417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 b="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Arial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Arial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Arial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Arial" pitchFamily="34" charset="0"/>
              </a:defRPr>
            </a:lvl5pPr>
            <a:lvl6pPr marL="362564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Arial" pitchFamily="34" charset="0"/>
              </a:defRPr>
            </a:lvl6pPr>
            <a:lvl7pPr marL="72513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Arial" pitchFamily="34" charset="0"/>
              </a:defRPr>
            </a:lvl7pPr>
            <a:lvl8pPr marL="1087693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Arial" pitchFamily="34" charset="0"/>
              </a:defRPr>
            </a:lvl8pPr>
            <a:lvl9pPr marL="1450258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Arial" pitchFamily="34" charset="0"/>
              </a:defRPr>
            </a:lvl9pPr>
          </a:lstStyle>
          <a:p>
            <a:pPr defTabSz="914400"/>
            <a:r>
              <a:rPr lang="en-US" kern="0"/>
              <a:t>How does the DSA work?</a:t>
            </a:r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3862504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842BB1-6C3E-B844-B42C-A917FBB06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1" y="201168"/>
            <a:ext cx="4717823" cy="800100"/>
          </a:xfrm>
        </p:spPr>
        <p:txBody>
          <a:bodyPr/>
          <a:lstStyle/>
          <a:p>
            <a:r>
              <a:rPr lang="en-US" dirty="0"/>
              <a:t>How to go further with JavaScript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8E5AF0F-E75B-D94C-889B-A6CED6FC64B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Rapid Prototyping / 2018 / © 2018 IBM Corporation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9E4074-02D8-5A43-B99B-BBA6A39C0B6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06E8939-9B0C-5B48-871B-74F51875747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Use the `await` syntax to make an API call to the </a:t>
            </a:r>
            <a:r>
              <a:rPr lang="en-GB" dirty="0" err="1"/>
              <a:t>TVMaze</a:t>
            </a:r>
            <a:r>
              <a:rPr lang="en-GB" dirty="0"/>
              <a:t> API. Hard-code the query to be your favourite TV show. Use a `</a:t>
            </a:r>
            <a:r>
              <a:rPr lang="en-GB" dirty="0" err="1"/>
              <a:t>console.log</a:t>
            </a:r>
            <a:r>
              <a:rPr lang="en-GB" dirty="0"/>
              <a:t>` to simply print out the results.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Create the following user story: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Users can search for a TV show, and be shown a list of matching responses as a list on the page below.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Create the following user story: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Users can search for a TV show, and be shown a list of matching responses as a list on the page below. Pressing the star (or similar) icon will add the show to a different list of their favourites.</a:t>
            </a:r>
          </a:p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D4D1737-242F-534E-9AF8-28BF728209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Include some </a:t>
            </a:r>
            <a:r>
              <a:rPr lang="en-GB" dirty="0" err="1"/>
              <a:t>javaScript</a:t>
            </a:r>
            <a:r>
              <a:rPr lang="en-GB" dirty="0"/>
              <a:t> directly onto your html page. Make it `</a:t>
            </a:r>
            <a:r>
              <a:rPr lang="en-GB" dirty="0" err="1"/>
              <a:t>console.log</a:t>
            </a:r>
            <a:r>
              <a:rPr lang="en-GB" dirty="0"/>
              <a:t>()` the word "test".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Make an alert box pop up when you open the webpage. Customise the message.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Make an alert box pop up when you press a button.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Make an element appear on the page when you press a button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Create the following user story: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Users can enter a TV show and press search. When they do, they will see their query added to a list underneath.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96763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842BB1-6C3E-B844-B42C-A917FBB06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1" y="201168"/>
            <a:ext cx="4717823" cy="800100"/>
          </a:xfrm>
        </p:spPr>
        <p:txBody>
          <a:bodyPr/>
          <a:lstStyle/>
          <a:p>
            <a:r>
              <a:rPr lang="en-US" dirty="0"/>
              <a:t>JavaScript Frameworks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8E5AF0F-E75B-D94C-889B-A6CED6FC64B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Rapid Prototyping / 2018 / © 2018 IBM Corporation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9E4074-02D8-5A43-B99B-BBA6A39C0B6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D4D1737-242F-534E-9AF8-28BF728209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Started off with </a:t>
            </a:r>
            <a:r>
              <a:rPr lang="en-US" dirty="0" err="1"/>
              <a:t>JQuery</a:t>
            </a:r>
            <a:r>
              <a:rPr lang="en-US" dirty="0"/>
              <a:t> and similar, as “helper” libraries for common functions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Moved into full-scale architectures, with specific paradigms and methods, through companies such as Google and Facebook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Some common frameworks are React, </a:t>
            </a:r>
            <a:r>
              <a:rPr lang="en-US" dirty="0" err="1"/>
              <a:t>VueJS</a:t>
            </a:r>
            <a:r>
              <a:rPr lang="en-US" dirty="0"/>
              <a:t>, AngularJS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Stick to the basics to start with – although frameworks are invaluable for creating Single Page Applications and Web Applications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E711A26-9AAD-7649-9FAB-608FF71207A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Most of these frameworks focus on the following: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487362" lvl="2" indent="-285750">
              <a:buFont typeface="Arial" panose="020B0604020202020204" pitchFamily="34" charset="0"/>
              <a:buChar char="•"/>
            </a:pPr>
            <a:r>
              <a:rPr lang="en-US" dirty="0"/>
              <a:t>Handling DOM interactions for you</a:t>
            </a:r>
          </a:p>
          <a:p>
            <a:pPr marL="487362" lvl="2" indent="-285750">
              <a:buFont typeface="Arial" panose="020B0604020202020204" pitchFamily="34" charset="0"/>
              <a:buChar char="•"/>
            </a:pPr>
            <a:r>
              <a:rPr lang="en-US" dirty="0"/>
              <a:t>Managing State properly</a:t>
            </a:r>
          </a:p>
          <a:p>
            <a:pPr marL="487362" lvl="2" indent="-285750">
              <a:buFont typeface="Arial" panose="020B0604020202020204" pitchFamily="34" charset="0"/>
              <a:buChar char="•"/>
            </a:pPr>
            <a:r>
              <a:rPr lang="en-US" dirty="0"/>
              <a:t>Building </a:t>
            </a:r>
            <a:r>
              <a:rPr lang="en-US"/>
              <a:t>reusable components of code</a:t>
            </a:r>
          </a:p>
        </p:txBody>
      </p:sp>
    </p:spTree>
    <p:extLst>
      <p:ext uri="{BB962C8B-B14F-4D97-AF65-F5344CB8AC3E}">
        <p14:creationId xmlns:p14="http://schemas.microsoft.com/office/powerpoint/2010/main" val="9584562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014C4-D257-8040-9AFD-085685628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what have we learnt?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6A2D070-AE6B-6949-B35C-11A035F126F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93189C3-8805-CF47-B452-0FD816F2EF1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Basics of frontend Web Development: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487362" lvl="2" indent="-285750">
              <a:buFont typeface="Arial" panose="020B0604020202020204" pitchFamily="34" charset="0"/>
              <a:buChar char="•"/>
            </a:pPr>
            <a:r>
              <a:rPr lang="en-US" dirty="0"/>
              <a:t>How to build a webpage using HTML</a:t>
            </a:r>
          </a:p>
          <a:p>
            <a:pPr marL="487362" lvl="2" indent="-285750">
              <a:buFont typeface="Arial" panose="020B0604020202020204" pitchFamily="34" charset="0"/>
              <a:buChar char="•"/>
            </a:pPr>
            <a:r>
              <a:rPr lang="en-US" dirty="0"/>
              <a:t>How to style elements with CSS</a:t>
            </a:r>
          </a:p>
          <a:p>
            <a:pPr marL="487362" lvl="2" indent="-285750">
              <a:buFont typeface="Arial" panose="020B0604020202020204" pitchFamily="34" charset="0"/>
              <a:buChar char="•"/>
            </a:pPr>
            <a:r>
              <a:rPr lang="en-US" dirty="0"/>
              <a:t>How to make it interactive and dynamic with JavaScript</a:t>
            </a:r>
          </a:p>
          <a:p>
            <a:pPr marL="487362" lvl="2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487362" lvl="2" indent="-285750">
              <a:buFont typeface="Arial" panose="020B0604020202020204" pitchFamily="34" charset="0"/>
              <a:buChar char="•"/>
            </a:pPr>
            <a:r>
              <a:rPr lang="en-US" dirty="0"/>
              <a:t>How to approach a development problem</a:t>
            </a:r>
          </a:p>
          <a:p>
            <a:pPr marL="487362" lvl="2" indent="-285750">
              <a:buFont typeface="Arial" panose="020B0604020202020204" pitchFamily="34" charset="0"/>
              <a:buChar char="•"/>
            </a:pPr>
            <a:r>
              <a:rPr lang="en-US" dirty="0"/>
              <a:t>How to debug code and fix errors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F198285-C752-1D4F-8D62-6685FBEC6AC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0654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014C4-D257-8040-9AFD-085685628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 – further learning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6A2D070-AE6B-6949-B35C-11A035F126F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93189C3-8805-CF47-B452-0FD816F2EF1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Keep coding! This is a super quick introduction but there’s so much more to learn: e.g. building a CV site, hooking up Watson services, integrating databases, and more!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Keep an eye out for further DSA comms and learning opportunities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Look out for the next run of DSA </a:t>
            </a:r>
            <a:r>
              <a:rPr lang="en-US" dirty="0" err="1"/>
              <a:t>Bytesize</a:t>
            </a:r>
            <a:r>
              <a:rPr lang="en-US" dirty="0"/>
              <a:t> classes – Cloud, Cognitive, IoT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All material (including these slides) is available on GitHub</a:t>
            </a:r>
          </a:p>
          <a:p>
            <a:endParaRPr lang="en-US" dirty="0"/>
          </a:p>
          <a:p>
            <a:endParaRPr lang="en-US" dirty="0"/>
          </a:p>
          <a:p>
            <a:pPr marL="487362" lvl="2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C5D32DD-ABD2-4746-896C-2513AFB8FCD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52356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8FC1AB-1AB1-2D4C-ABFD-D6C6819725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" y="201168"/>
            <a:ext cx="4932274" cy="800100"/>
          </a:xfrm>
        </p:spPr>
        <p:txBody>
          <a:bodyPr/>
          <a:lstStyle/>
          <a:p>
            <a:r>
              <a:rPr lang="en-US" dirty="0"/>
              <a:t>Next steps – Digital Skills Academy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1A6B161-C201-5E4C-9643-AB2C309336C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FCE951-62C1-884A-B5D1-124F17E70FA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3FFA888-FEF7-524B-82F3-EB3B163657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en-US" dirty="0"/>
              <a:t>Please join the Digital Skills Academy Slack channel (invites should be sent out soon)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Get in touch with the Alumni community for further learning, meetups, and opportunities to network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Look out for further DSA </a:t>
            </a:r>
            <a:r>
              <a:rPr lang="en-US" dirty="0" err="1"/>
              <a:t>Bytesize</a:t>
            </a:r>
            <a:r>
              <a:rPr lang="en-US" dirty="0"/>
              <a:t> events &amp; upcoming Digital Skills Academies from June onwards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DE7D469D-B181-7B43-8D5C-0F7E163ED319}"/>
              </a:ext>
            </a:extLst>
          </p:cNvPr>
          <p:cNvSpPr txBox="1">
            <a:spLocks/>
          </p:cNvSpPr>
          <p:nvPr/>
        </p:nvSpPr>
        <p:spPr>
          <a:xfrm>
            <a:off x="4572000" y="1243584"/>
            <a:ext cx="4123944" cy="325221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  <a:defRPr sz="140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  <a:lvl2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Arial" charset="-120"/>
              <a:buNone/>
              <a:tabLst/>
              <a:defRPr sz="140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defRPr>
            </a:lvl2pPr>
            <a:lvl3pPr marL="201612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None/>
              <a:tabLst/>
              <a:defRPr sz="140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defRPr>
            </a:lvl3pPr>
            <a:lvl4pPr marL="434975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Arial" charset="-120"/>
              <a:buNone/>
              <a:tabLst/>
              <a:defRPr sz="1400" baseline="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defRPr>
            </a:lvl4pPr>
            <a:lvl5pPr marL="631825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Font typeface="Arial" charset="-120"/>
              <a:buNone/>
              <a:tabLst/>
              <a:defRPr sz="140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defRPr>
            </a:lvl5pPr>
            <a:lvl6pPr marL="1583701" indent="-12966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6pPr>
            <a:lvl7pPr marL="1946266" indent="-12966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7pPr>
            <a:lvl8pPr marL="2308831" indent="-12966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8pPr>
            <a:lvl9pPr marL="2671396" indent="-12966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9pPr>
          </a:lstStyle>
          <a:p>
            <a:pPr marL="285750" indent="-285750" defTabSz="914400">
              <a:buFontTx/>
              <a:buChar char="-"/>
            </a:pPr>
            <a:r>
              <a:rPr lang="en-US" kern="0" dirty="0"/>
              <a:t>Use the microsite for contact with the Alumni community, news, and module content:</a:t>
            </a:r>
            <a:br>
              <a:rPr lang="en-US" kern="0" dirty="0"/>
            </a:br>
            <a:endParaRPr lang="en-US" kern="0" dirty="0"/>
          </a:p>
          <a:p>
            <a:pPr marL="285750" indent="-285750" defTabSz="914400">
              <a:buFontTx/>
              <a:buChar char="-"/>
            </a:pPr>
            <a:r>
              <a:rPr lang="en-US" i="1" kern="0" dirty="0" err="1"/>
              <a:t>ibm.biz</a:t>
            </a:r>
            <a:r>
              <a:rPr lang="en-US" i="1" kern="0" dirty="0"/>
              <a:t>/</a:t>
            </a:r>
            <a:r>
              <a:rPr lang="en-US" i="1" kern="0" dirty="0" err="1"/>
              <a:t>digitalskillsacademy</a:t>
            </a:r>
            <a:endParaRPr lang="en-US" i="1" kern="0" dirty="0"/>
          </a:p>
          <a:p>
            <a:pPr marL="285750" indent="-285750" defTabSz="914400">
              <a:buFontTx/>
              <a:buChar char="-"/>
            </a:pPr>
            <a:endParaRPr lang="en-US" kern="0" dirty="0"/>
          </a:p>
          <a:p>
            <a:pPr marL="285750" indent="-285750" defTabSz="914400">
              <a:buFontTx/>
              <a:buChar char="-"/>
            </a:pPr>
            <a:endParaRPr lang="en-US" kern="0" dirty="0"/>
          </a:p>
          <a:p>
            <a:pPr defTabSz="914400"/>
            <a:endParaRPr lang="en-US" kern="0" dirty="0"/>
          </a:p>
          <a:p>
            <a:pPr defTabSz="914400"/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33080398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8FC1AB-1AB1-2D4C-ABFD-D6C6819725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Feedback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1A6B161-C201-5E4C-9643-AB2C309336C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FCE951-62C1-884A-B5D1-124F17E70FA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25</a:t>
            </a:fld>
            <a:endParaRPr lang="en-US" dirty="0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2714D5E9-9A00-474A-8ABB-E635D7025547}"/>
              </a:ext>
            </a:extLst>
          </p:cNvPr>
          <p:cNvGraphicFramePr/>
          <p:nvPr/>
        </p:nvGraphicFramePr>
        <p:xfrm>
          <a:off x="1524000" y="53975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8421450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8FC1AB-1AB1-2D4C-ABFD-D6C6819725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Thanks for Attending!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1A6B161-C201-5E4C-9643-AB2C309336C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FCE951-62C1-884A-B5D1-124F17E70FA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68466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3">
            <a:extLst>
              <a:ext uri="{FF2B5EF4-FFF2-40B4-BE49-F238E27FC236}">
                <a16:creationId xmlns:a16="http://schemas.microsoft.com/office/drawing/2014/main" id="{5AA6E147-5E45-4F43-9730-7A287EDD3122}"/>
              </a:ext>
            </a:extLst>
          </p:cNvPr>
          <p:cNvSpPr txBox="1">
            <a:spLocks/>
          </p:cNvSpPr>
          <p:nvPr/>
        </p:nvSpPr>
        <p:spPr>
          <a:xfrm>
            <a:off x="295672" y="173012"/>
            <a:ext cx="7737613" cy="99417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 b="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Arial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Arial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Arial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Arial" pitchFamily="34" charset="0"/>
              </a:defRPr>
            </a:lvl5pPr>
            <a:lvl6pPr marL="362564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Arial" pitchFamily="34" charset="0"/>
              </a:defRPr>
            </a:lvl6pPr>
            <a:lvl7pPr marL="72513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Arial" pitchFamily="34" charset="0"/>
              </a:defRPr>
            </a:lvl7pPr>
            <a:lvl8pPr marL="1087693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Arial" pitchFamily="34" charset="0"/>
              </a:defRPr>
            </a:lvl8pPr>
            <a:lvl9pPr marL="1450258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Arial" pitchFamily="34" charset="0"/>
              </a:defRPr>
            </a:lvl9pPr>
          </a:lstStyle>
          <a:p>
            <a:pPr defTabSz="914400"/>
            <a:r>
              <a:rPr lang="en-US" kern="0" dirty="0"/>
              <a:t>DSA </a:t>
            </a:r>
            <a:r>
              <a:rPr lang="en-US" kern="0" dirty="0" err="1"/>
              <a:t>Bytesize</a:t>
            </a:r>
            <a:endParaRPr lang="en-US" kern="0" dirty="0"/>
          </a:p>
        </p:txBody>
      </p:sp>
      <p:graphicFrame>
        <p:nvGraphicFramePr>
          <p:cNvPr id="32" name="Diagram 31">
            <a:extLst>
              <a:ext uri="{FF2B5EF4-FFF2-40B4-BE49-F238E27FC236}">
                <a16:creationId xmlns:a16="http://schemas.microsoft.com/office/drawing/2014/main" id="{BBC71C9F-982C-6649-BF8A-37B1389F6E73}"/>
              </a:ext>
            </a:extLst>
          </p:cNvPr>
          <p:cNvGraphicFramePr/>
          <p:nvPr/>
        </p:nvGraphicFramePr>
        <p:xfrm>
          <a:off x="1861374" y="1243584"/>
          <a:ext cx="5421252" cy="33601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6759067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BE234A-D726-854F-B20C-9FF7DFE1D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Content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FD4721-DDBF-394D-BCC7-8FA9A1908D6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791456" y="844062"/>
            <a:ext cx="4123944" cy="3651738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Each topic will have a brief introduction and explanation, then a small set of challenges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Mentors will be available to answer </a:t>
            </a:r>
            <a:r>
              <a:rPr lang="en-US" i="1" dirty="0"/>
              <a:t>any </a:t>
            </a:r>
            <a:r>
              <a:rPr lang="en-US" dirty="0"/>
              <a:t>coding questions you may have – please ask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BB9820-8B43-9A45-9574-154AE7D63E4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19456" y="844062"/>
            <a:ext cx="4123944" cy="3651738"/>
          </a:xfrm>
        </p:spPr>
        <p:txBody>
          <a:bodyPr/>
          <a:lstStyle/>
          <a:p>
            <a:r>
              <a:rPr lang="en-US" b="1" dirty="0"/>
              <a:t>Day 1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Introduction to HTML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Introduction to CSS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Styling pages with CSS Grid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b="1" dirty="0"/>
              <a:t>Day 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Introduction to JavaScript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Making API calls &amp; functional webpages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Finish project</a:t>
            </a:r>
          </a:p>
        </p:txBody>
      </p:sp>
    </p:spTree>
    <p:extLst>
      <p:ext uri="{BB962C8B-B14F-4D97-AF65-F5344CB8AC3E}">
        <p14:creationId xmlns:p14="http://schemas.microsoft.com/office/powerpoint/2010/main" val="29768790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creen Recording 2020-01-31 at 15.12.37.mov" descr="Screen Recording 2020-01-31 at 15.12.37.mov">
            <a:hlinkClick r:id="" action="ppaction://media"/>
            <a:extLst>
              <a:ext uri="{FF2B5EF4-FFF2-40B4-BE49-F238E27FC236}">
                <a16:creationId xmlns:a16="http://schemas.microsoft.com/office/drawing/2014/main" id="{2FB4089F-6C9F-6547-96C9-E726FDB93F1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29456" y="0"/>
            <a:ext cx="768508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936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26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2C4D20-C7F4-4DFF-BB82-C918789F6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" y="201168"/>
            <a:ext cx="4910328" cy="800100"/>
          </a:xfrm>
        </p:spPr>
        <p:txBody>
          <a:bodyPr/>
          <a:lstStyle/>
          <a:p>
            <a:r>
              <a:rPr lang="en-GB" dirty="0"/>
              <a:t>Icebreaker	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FC05E24-6CA2-451A-87B8-AC15F9AC9DB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B58F5F-8D55-420B-B310-D593D94515B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6D455AD-1B91-4389-8400-A1D3FAEF806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06E5818-36BE-4C8E-BD96-11F3366E226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352544" cy="3252216"/>
          </a:xfrm>
        </p:spPr>
        <p:txBody>
          <a:bodyPr/>
          <a:lstStyle/>
          <a:p>
            <a:pPr marL="285750" indent="-285750">
              <a:buFontTx/>
              <a:buChar char="-"/>
            </a:pPr>
            <a:r>
              <a:rPr lang="en-GB" dirty="0"/>
              <a:t>Introduce yourself (turn your camera on if it’s not already)</a:t>
            </a:r>
          </a:p>
          <a:p>
            <a:pPr marL="285750" indent="-285750">
              <a:buFontTx/>
              <a:buChar char="-"/>
            </a:pPr>
            <a:endParaRPr lang="en-GB" dirty="0"/>
          </a:p>
          <a:p>
            <a:pPr marL="285750" indent="-285750">
              <a:buFontTx/>
              <a:buChar char="-"/>
            </a:pPr>
            <a:r>
              <a:rPr lang="en-GB" dirty="0"/>
              <a:t>Tell us which one item you’d bring if you were stranded on a desert island</a:t>
            </a:r>
          </a:p>
          <a:p>
            <a:pPr marL="285750" indent="-285750">
              <a:buFontTx/>
              <a:buChar char="-"/>
            </a:pPr>
            <a:endParaRPr lang="en-GB" dirty="0"/>
          </a:p>
          <a:p>
            <a:pPr marL="285750" indent="-285750">
              <a:buFontTx/>
              <a:buChar char="-"/>
            </a:pPr>
            <a:r>
              <a:rPr lang="en-GB" dirty="0"/>
              <a:t>Show us the most interesting item within reach of your current seat</a:t>
            </a:r>
          </a:p>
          <a:p>
            <a:pPr marL="285750" indent="-285750">
              <a:buFontTx/>
              <a:buChar char="-"/>
            </a:pPr>
            <a:endParaRPr lang="en-GB" dirty="0"/>
          </a:p>
          <a:p>
            <a:pPr marL="285750" indent="-285750">
              <a:buFontTx/>
              <a:buChar char="-"/>
            </a:pPr>
            <a:r>
              <a:rPr lang="en-GB" dirty="0"/>
              <a:t>Handover to the person on the left of your </a:t>
            </a:r>
            <a:r>
              <a:rPr lang="en-GB" dirty="0" err="1"/>
              <a:t>webex</a:t>
            </a:r>
            <a:r>
              <a:rPr lang="en-GB" dirty="0"/>
              <a:t> window</a:t>
            </a:r>
          </a:p>
          <a:p>
            <a:pPr marL="285750" indent="-285750">
              <a:buFontTx/>
              <a:buChar char="-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827522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BE234A-D726-854F-B20C-9FF7DFE1D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46532"/>
          </a:xfrm>
        </p:spPr>
        <p:txBody>
          <a:bodyPr/>
          <a:lstStyle/>
          <a:p>
            <a:r>
              <a:rPr lang="en-US" dirty="0"/>
              <a:t>How we teach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FD4721-DDBF-394D-BCC7-8FA9A1908D6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791456" y="844062"/>
            <a:ext cx="4123944" cy="3651738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BB9820-8B43-9A45-9574-154AE7D63E4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19456" y="844062"/>
            <a:ext cx="6046590" cy="3651738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We’ll introduce each topic first with a short talk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We’ll then switch over to coding some basic examples, via a screen-share. You should follow along at the same time – we’ll go at a pace that everyone can follow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89552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BE234A-D726-854F-B20C-9FF7DFE1D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46532"/>
          </a:xfrm>
        </p:spPr>
        <p:txBody>
          <a:bodyPr/>
          <a:lstStyle/>
          <a:p>
            <a:r>
              <a:rPr lang="en-US" dirty="0"/>
              <a:t>How we teach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FD4721-DDBF-394D-BCC7-8FA9A1908D6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791456" y="844062"/>
            <a:ext cx="4123944" cy="3651738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BB9820-8B43-9A45-9574-154AE7D63E4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19456" y="844062"/>
            <a:ext cx="6046590" cy="3651738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We’ll then set a challenge (or series of challenges). We won’t tell you exactly how to complete them, but you should have enough hints to get started.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We’ll also give links to helpful websites at the start of each challenge.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If you get stuck, ask for help! We’ll either explain to everyone on the main WebEx, or one of the team will go on a private slack call with you to assist.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At regular intervals throughout the day, we’ll explain the next steps and release the next challenges. If you haven’t finished, carry on with your current work – the process of learning is more important than the outcome!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02010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BE234A-D726-854F-B20C-9FF7DFE1D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46532"/>
          </a:xfrm>
        </p:spPr>
        <p:txBody>
          <a:bodyPr/>
          <a:lstStyle/>
          <a:p>
            <a:r>
              <a:rPr lang="en-US" dirty="0"/>
              <a:t>Break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FD4721-DDBF-394D-BCC7-8FA9A1908D6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791456" y="844062"/>
            <a:ext cx="4123944" cy="3651738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BB9820-8B43-9A45-9574-154AE7D63E4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19456" y="844062"/>
            <a:ext cx="6046590" cy="3651738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Please install Visual Studio Code (</a:t>
            </a:r>
            <a:r>
              <a:rPr lang="en-US" dirty="0" err="1"/>
              <a:t>VSCode</a:t>
            </a:r>
            <a:r>
              <a:rPr lang="en-US" dirty="0"/>
              <a:t>) if you haven’t already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7544331"/>
      </p:ext>
    </p:extLst>
  </p:cSld>
  <p:clrMapOvr>
    <a:masterClrMapping/>
  </p:clrMapOvr>
</p:sld>
</file>

<file path=ppt/theme/theme1.xml><?xml version="1.0" encoding="utf-8"?>
<a:theme xmlns:a="http://schemas.openxmlformats.org/drawingml/2006/main" name="IBM BxD 2018 black background">
  <a:themeElements>
    <a:clrScheme name="IBM BxD palette 2018">
      <a:dk1>
        <a:srgbClr val="FFFFFF"/>
      </a:dk1>
      <a:lt1>
        <a:srgbClr val="000000"/>
      </a:lt1>
      <a:dk2>
        <a:srgbClr val="565656"/>
      </a:dk2>
      <a:lt2>
        <a:srgbClr val="F3F3F3"/>
      </a:lt2>
      <a:accent1>
        <a:srgbClr val="767676"/>
      </a:accent1>
      <a:accent2>
        <a:srgbClr val="0F6FFF"/>
      </a:accent2>
      <a:accent3>
        <a:srgbClr val="D7306D"/>
      </a:accent3>
      <a:accent4>
        <a:srgbClr val="924CFC"/>
      </a:accent4>
      <a:accent5>
        <a:srgbClr val="008381"/>
      </a:accent5>
      <a:accent6>
        <a:srgbClr val="6E757C"/>
      </a:accent6>
      <a:hlink>
        <a:srgbClr val="0F6FFF"/>
      </a:hlink>
      <a:folHlink>
        <a:srgbClr val="6EA6FF"/>
      </a:folHlink>
    </a:clrScheme>
    <a:fontScheme name="IBM Plex">
      <a:majorFont>
        <a:latin typeface="IBM Plex Sans SemiBold"/>
        <a:ea typeface=""/>
        <a:cs typeface=""/>
      </a:majorFont>
      <a:minorFont>
        <a:latin typeface="IBM Plex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000" b="0" i="0" u="none" strike="noStrike" cap="none" normalizeH="0" baseline="0" dirty="0" smtClean="0">
            <a:ln>
              <a:noFill/>
            </a:ln>
            <a:solidFill>
              <a:srgbClr val="191919"/>
            </a:solidFill>
            <a:effectLst/>
            <a:latin typeface="HelvNeue Light for IBM" pitchFamily="34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1400" dirty="0" smtClean="0">
            <a:solidFill>
              <a:schemeClr val="bg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4F0027"/>
    </a:custClr>
    <a:custClr name="Magenta 80">
      <a:srgbClr val="760A3A"/>
    </a:custClr>
    <a:custClr name="Magenta 70">
      <a:srgbClr val="A11950"/>
    </a:custClr>
    <a:custClr name="Magenta 60">
      <a:srgbClr val="D7306D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21260"/>
    </a:custClr>
    <a:custClr name="Purple 80">
      <a:srgbClr val="4F2196"/>
    </a:custClr>
    <a:custClr name="Purple 70">
      <a:srgbClr val="6E32C9"/>
    </a:custClr>
    <a:custClr name="Purple 60">
      <a:srgbClr val="924CFC"/>
    </a:custClr>
    <a:custClr name="Purple 50">
      <a:srgbClr val="A970FF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51B75"/>
    </a:custClr>
    <a:custClr name="Blue 80">
      <a:srgbClr val="0530AD"/>
    </a:custClr>
    <a:custClr name="Blue 70">
      <a:srgbClr val="054ADA"/>
    </a:custClr>
    <a:custClr name="Blue 60">
      <a:srgbClr val="0F6FFF"/>
    </a:custClr>
    <a:custClr name="Blue 50">
      <a:srgbClr val="418CFF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2B30"/>
    </a:custClr>
    <a:custClr name="Teal 80">
      <a:srgbClr val="004548"/>
    </a:custClr>
    <a:custClr name="Teal 70">
      <a:srgbClr val="006161"/>
    </a:custClr>
    <a:custClr name="Teal 60">
      <a:srgbClr val="008381"/>
    </a:custClr>
    <a:custClr name="Teal 50">
      <a:srgbClr val="009E9A"/>
    </a:custClr>
    <a:custClr name="Teal 40">
      <a:srgbClr val="00BAB6"/>
    </a:custClr>
    <a:custClr name="Teal 30">
      <a:srgbClr val="20D5D2"/>
    </a:custClr>
    <a:custClr name="Teal 20">
      <a:srgbClr val="87EDED"/>
    </a:custClr>
    <a:custClr name="Teal 10">
      <a:srgbClr val="DBFBFB"/>
    </a:custClr>
    <a:custClr name="Gray 100">
      <a:srgbClr val="171717"/>
    </a:custClr>
    <a:custClr name="Gray 90">
      <a:srgbClr val="252525"/>
    </a:custClr>
    <a:custClr name="Gray 80">
      <a:srgbClr val="3D3D3D"/>
    </a:custClr>
    <a:custClr name="Gray 70">
      <a:srgbClr val="565656"/>
    </a:custClr>
    <a:custClr name="Gray 60">
      <a:srgbClr val="767676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IBM_Master_Presentation_Plex_Embedded_16x9" id="{684DD837-FF4E-49FE-A03B-18B5FE309BCC}" vid="{D88DAE47-85B9-4B0B-831F-6D4E9C2F380B}"/>
    </a:ext>
  </a:extLst>
</a:theme>
</file>

<file path=ppt/theme/theme2.xml><?xml version="1.0" encoding="utf-8"?>
<a:theme xmlns:a="http://schemas.openxmlformats.org/drawingml/2006/main" name="IBM BxD 2018 black background">
  <a:themeElements>
    <a:clrScheme name="IBM BxD palette 2018">
      <a:dk1>
        <a:srgbClr val="FFFFFF"/>
      </a:dk1>
      <a:lt1>
        <a:srgbClr val="000000"/>
      </a:lt1>
      <a:dk2>
        <a:srgbClr val="565656"/>
      </a:dk2>
      <a:lt2>
        <a:srgbClr val="F3F3F3"/>
      </a:lt2>
      <a:accent1>
        <a:srgbClr val="767676"/>
      </a:accent1>
      <a:accent2>
        <a:srgbClr val="0F6FFF"/>
      </a:accent2>
      <a:accent3>
        <a:srgbClr val="D7306D"/>
      </a:accent3>
      <a:accent4>
        <a:srgbClr val="924CFC"/>
      </a:accent4>
      <a:accent5>
        <a:srgbClr val="008381"/>
      </a:accent5>
      <a:accent6>
        <a:srgbClr val="6E757C"/>
      </a:accent6>
      <a:hlink>
        <a:srgbClr val="0F6FFF"/>
      </a:hlink>
      <a:folHlink>
        <a:srgbClr val="6EA6FF"/>
      </a:folHlink>
    </a:clrScheme>
    <a:fontScheme name="IBM Plex">
      <a:majorFont>
        <a:latin typeface="IBM Plex Sans SemiBold"/>
        <a:ea typeface=""/>
        <a:cs typeface=""/>
      </a:majorFont>
      <a:minorFont>
        <a:latin typeface="IBM Plex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000" b="0" i="0" u="none" strike="noStrike" cap="none" normalizeH="0" baseline="0" dirty="0" smtClean="0">
            <a:ln>
              <a:noFill/>
            </a:ln>
            <a:solidFill>
              <a:srgbClr val="191919"/>
            </a:solidFill>
            <a:effectLst/>
            <a:latin typeface="HelvNeue Light for IBM" pitchFamily="34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1400" dirty="0" smtClean="0">
            <a:solidFill>
              <a:schemeClr val="bg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4F0027"/>
    </a:custClr>
    <a:custClr name="Magenta 80">
      <a:srgbClr val="760A3A"/>
    </a:custClr>
    <a:custClr name="Magenta 70">
      <a:srgbClr val="A11950"/>
    </a:custClr>
    <a:custClr name="Magenta 60">
      <a:srgbClr val="D7306D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21260"/>
    </a:custClr>
    <a:custClr name="Purple 80">
      <a:srgbClr val="4F2196"/>
    </a:custClr>
    <a:custClr name="Purple 70">
      <a:srgbClr val="6E32C9"/>
    </a:custClr>
    <a:custClr name="Purple 60">
      <a:srgbClr val="924CFC"/>
    </a:custClr>
    <a:custClr name="Purple 50">
      <a:srgbClr val="A970FF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51B75"/>
    </a:custClr>
    <a:custClr name="Blue 80">
      <a:srgbClr val="0530AD"/>
    </a:custClr>
    <a:custClr name="Blue 70">
      <a:srgbClr val="054ADA"/>
    </a:custClr>
    <a:custClr name="Blue 60">
      <a:srgbClr val="0F6FFF"/>
    </a:custClr>
    <a:custClr name="Blue 50">
      <a:srgbClr val="418CFF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2B30"/>
    </a:custClr>
    <a:custClr name="Teal 80">
      <a:srgbClr val="004548"/>
    </a:custClr>
    <a:custClr name="Teal 70">
      <a:srgbClr val="006161"/>
    </a:custClr>
    <a:custClr name="Teal 60">
      <a:srgbClr val="008381"/>
    </a:custClr>
    <a:custClr name="Teal 50">
      <a:srgbClr val="009E9A"/>
    </a:custClr>
    <a:custClr name="Teal 40">
      <a:srgbClr val="00BAB6"/>
    </a:custClr>
    <a:custClr name="Teal 30">
      <a:srgbClr val="20D5D2"/>
    </a:custClr>
    <a:custClr name="Teal 20">
      <a:srgbClr val="87EDED"/>
    </a:custClr>
    <a:custClr name="Teal 10">
      <a:srgbClr val="DBFBFB"/>
    </a:custClr>
    <a:custClr name="Gray 100">
      <a:srgbClr val="171717"/>
    </a:custClr>
    <a:custClr name="Gray 90">
      <a:srgbClr val="252525"/>
    </a:custClr>
    <a:custClr name="Gray 80">
      <a:srgbClr val="3D3D3D"/>
    </a:custClr>
    <a:custClr name="Gray 70">
      <a:srgbClr val="565656"/>
    </a:custClr>
    <a:custClr name="Gray 60">
      <a:srgbClr val="767676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IBM_Master_Presentation_Plex_Embedded_16x9" id="{684DD837-FF4E-49FE-A03B-18B5FE309BCC}" vid="{D064520C-B773-4CD1-B351-451C29767069}"/>
    </a:ext>
  </a:extLst>
</a:theme>
</file>

<file path=ppt/theme/theme3.xml><?xml version="1.0" encoding="utf-8"?>
<a:theme xmlns:a="http://schemas.openxmlformats.org/drawingml/2006/main" name="IBM BxD 2018 black background">
  <a:themeElements>
    <a:clrScheme name="IBM BxD palette 2018">
      <a:dk1>
        <a:srgbClr val="FFFFFF"/>
      </a:dk1>
      <a:lt1>
        <a:srgbClr val="000000"/>
      </a:lt1>
      <a:dk2>
        <a:srgbClr val="565656"/>
      </a:dk2>
      <a:lt2>
        <a:srgbClr val="F3F3F3"/>
      </a:lt2>
      <a:accent1>
        <a:srgbClr val="767676"/>
      </a:accent1>
      <a:accent2>
        <a:srgbClr val="0F6FFF"/>
      </a:accent2>
      <a:accent3>
        <a:srgbClr val="D7306D"/>
      </a:accent3>
      <a:accent4>
        <a:srgbClr val="924CFC"/>
      </a:accent4>
      <a:accent5>
        <a:srgbClr val="008381"/>
      </a:accent5>
      <a:accent6>
        <a:srgbClr val="6E757C"/>
      </a:accent6>
      <a:hlink>
        <a:srgbClr val="0F6FFF"/>
      </a:hlink>
      <a:folHlink>
        <a:srgbClr val="6EA6FF"/>
      </a:folHlink>
    </a:clrScheme>
    <a:fontScheme name="IBM Plex">
      <a:majorFont>
        <a:latin typeface="IBM Plex Sans SemiBold"/>
        <a:ea typeface=""/>
        <a:cs typeface=""/>
      </a:majorFont>
      <a:minorFont>
        <a:latin typeface="IBM Plex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000" b="0" i="0" u="none" strike="noStrike" cap="none" normalizeH="0" baseline="0" dirty="0" smtClean="0">
            <a:ln>
              <a:noFill/>
            </a:ln>
            <a:solidFill>
              <a:srgbClr val="191919"/>
            </a:solidFill>
            <a:effectLst/>
            <a:latin typeface="HelvNeue Light for IBM" pitchFamily="34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1400" dirty="0" smtClean="0">
            <a:solidFill>
              <a:schemeClr val="bg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4F0027"/>
    </a:custClr>
    <a:custClr name="Magenta 80">
      <a:srgbClr val="760A3A"/>
    </a:custClr>
    <a:custClr name="Magenta 70">
      <a:srgbClr val="A11950"/>
    </a:custClr>
    <a:custClr name="Magenta 60">
      <a:srgbClr val="D7306D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21260"/>
    </a:custClr>
    <a:custClr name="Purple 80">
      <a:srgbClr val="4F2196"/>
    </a:custClr>
    <a:custClr name="Purple 70">
      <a:srgbClr val="6E32C9"/>
    </a:custClr>
    <a:custClr name="Purple 60">
      <a:srgbClr val="924CFC"/>
    </a:custClr>
    <a:custClr name="Purple 50">
      <a:srgbClr val="A970FF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51B75"/>
    </a:custClr>
    <a:custClr name="Blue 80">
      <a:srgbClr val="0530AD"/>
    </a:custClr>
    <a:custClr name="Blue 70">
      <a:srgbClr val="054ADA"/>
    </a:custClr>
    <a:custClr name="Blue 60">
      <a:srgbClr val="0F6FFF"/>
    </a:custClr>
    <a:custClr name="Blue 50">
      <a:srgbClr val="418CFF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2B30"/>
    </a:custClr>
    <a:custClr name="Teal 80">
      <a:srgbClr val="004548"/>
    </a:custClr>
    <a:custClr name="Teal 70">
      <a:srgbClr val="006161"/>
    </a:custClr>
    <a:custClr name="Teal 60">
      <a:srgbClr val="008381"/>
    </a:custClr>
    <a:custClr name="Teal 50">
      <a:srgbClr val="009E9A"/>
    </a:custClr>
    <a:custClr name="Teal 40">
      <a:srgbClr val="00BAB6"/>
    </a:custClr>
    <a:custClr name="Teal 30">
      <a:srgbClr val="20D5D2"/>
    </a:custClr>
    <a:custClr name="Teal 20">
      <a:srgbClr val="87EDED"/>
    </a:custClr>
    <a:custClr name="Teal 10">
      <a:srgbClr val="DBFBFB"/>
    </a:custClr>
    <a:custClr name="Gray 100">
      <a:srgbClr val="171717"/>
    </a:custClr>
    <a:custClr name="Gray 90">
      <a:srgbClr val="252525"/>
    </a:custClr>
    <a:custClr name="Gray 80">
      <a:srgbClr val="3D3D3D"/>
    </a:custClr>
    <a:custClr name="Gray 70">
      <a:srgbClr val="565656"/>
    </a:custClr>
    <a:custClr name="Gray 60">
      <a:srgbClr val="767676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IBM_Master_Presentation_Plex_Embedded_16x9" id="{684DD837-FF4E-49FE-A03B-18B5FE309BCC}" vid="{19D39D9A-1E1D-4FB4-8D3B-32F937C8A5F2}"/>
    </a:ext>
  </a:extLst>
</a:theme>
</file>

<file path=ppt/theme/theme4.xml><?xml version="1.0" encoding="utf-8"?>
<a:theme xmlns:a="http://schemas.openxmlformats.org/drawingml/2006/main" name="IBM BxD 2018 black background">
  <a:themeElements>
    <a:clrScheme name="IBM BxD palette 2018">
      <a:dk1>
        <a:srgbClr val="FFFFFF"/>
      </a:dk1>
      <a:lt1>
        <a:srgbClr val="000000"/>
      </a:lt1>
      <a:dk2>
        <a:srgbClr val="565656"/>
      </a:dk2>
      <a:lt2>
        <a:srgbClr val="F3F3F3"/>
      </a:lt2>
      <a:accent1>
        <a:srgbClr val="767676"/>
      </a:accent1>
      <a:accent2>
        <a:srgbClr val="0F6FFF"/>
      </a:accent2>
      <a:accent3>
        <a:srgbClr val="D7306D"/>
      </a:accent3>
      <a:accent4>
        <a:srgbClr val="924CFC"/>
      </a:accent4>
      <a:accent5>
        <a:srgbClr val="008381"/>
      </a:accent5>
      <a:accent6>
        <a:srgbClr val="6E757C"/>
      </a:accent6>
      <a:hlink>
        <a:srgbClr val="0F6FFF"/>
      </a:hlink>
      <a:folHlink>
        <a:srgbClr val="6EA6FF"/>
      </a:folHlink>
    </a:clrScheme>
    <a:fontScheme name="IBM Plex">
      <a:majorFont>
        <a:latin typeface="IBM Plex Sans SemiBold"/>
        <a:ea typeface=""/>
        <a:cs typeface=""/>
      </a:majorFont>
      <a:minorFont>
        <a:latin typeface="IBM Plex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000" b="0" i="0" u="none" strike="noStrike" cap="none" normalizeH="0" baseline="0" dirty="0" smtClean="0">
            <a:ln>
              <a:noFill/>
            </a:ln>
            <a:solidFill>
              <a:srgbClr val="191919"/>
            </a:solidFill>
            <a:effectLst/>
            <a:latin typeface="HelvNeue Light for IBM" pitchFamily="34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1400" dirty="0" smtClean="0">
            <a:solidFill>
              <a:schemeClr val="bg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4F0027"/>
    </a:custClr>
    <a:custClr name="Magenta 80">
      <a:srgbClr val="760A3A"/>
    </a:custClr>
    <a:custClr name="Magenta 70">
      <a:srgbClr val="A11950"/>
    </a:custClr>
    <a:custClr name="Magenta 60">
      <a:srgbClr val="D7306D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21260"/>
    </a:custClr>
    <a:custClr name="Purple 80">
      <a:srgbClr val="4F2196"/>
    </a:custClr>
    <a:custClr name="Purple 70">
      <a:srgbClr val="6E32C9"/>
    </a:custClr>
    <a:custClr name="Purple 60">
      <a:srgbClr val="924CFC"/>
    </a:custClr>
    <a:custClr name="Purple 50">
      <a:srgbClr val="A970FF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51B75"/>
    </a:custClr>
    <a:custClr name="Blue 80">
      <a:srgbClr val="0530AD"/>
    </a:custClr>
    <a:custClr name="Blue 70">
      <a:srgbClr val="054ADA"/>
    </a:custClr>
    <a:custClr name="Blue 60">
      <a:srgbClr val="0F6FFF"/>
    </a:custClr>
    <a:custClr name="Blue 50">
      <a:srgbClr val="418CFF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2B30"/>
    </a:custClr>
    <a:custClr name="Teal 80">
      <a:srgbClr val="004548"/>
    </a:custClr>
    <a:custClr name="Teal 70">
      <a:srgbClr val="006161"/>
    </a:custClr>
    <a:custClr name="Teal 60">
      <a:srgbClr val="008381"/>
    </a:custClr>
    <a:custClr name="Teal 50">
      <a:srgbClr val="009E9A"/>
    </a:custClr>
    <a:custClr name="Teal 40">
      <a:srgbClr val="00BAB6"/>
    </a:custClr>
    <a:custClr name="Teal 30">
      <a:srgbClr val="20D5D2"/>
    </a:custClr>
    <a:custClr name="Teal 20">
      <a:srgbClr val="87EDED"/>
    </a:custClr>
    <a:custClr name="Teal 10">
      <a:srgbClr val="DBFBFB"/>
    </a:custClr>
    <a:custClr name="Gray 100">
      <a:srgbClr val="171717"/>
    </a:custClr>
    <a:custClr name="Gray 90">
      <a:srgbClr val="252525"/>
    </a:custClr>
    <a:custClr name="Gray 80">
      <a:srgbClr val="3D3D3D"/>
    </a:custClr>
    <a:custClr name="Gray 70">
      <a:srgbClr val="565656"/>
    </a:custClr>
    <a:custClr name="Gray 60">
      <a:srgbClr val="767676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IBM_Master_Presentation_Plex_Embedded_16x9" id="{684DD837-FF4E-49FE-A03B-18B5FE309BCC}" vid="{12EAFF94-3576-4EF6-805B-F02F020D70AC}"/>
    </a:ext>
  </a:extLst>
</a:theme>
</file>

<file path=ppt/theme/theme5.xml><?xml version="1.0" encoding="utf-8"?>
<a:theme xmlns:a="http://schemas.openxmlformats.org/drawingml/2006/main" name="IBM BxD 2018 black background">
  <a:themeElements>
    <a:clrScheme name="Custom 53">
      <a:dk1>
        <a:srgbClr val="FFFFFF"/>
      </a:dk1>
      <a:lt1>
        <a:srgbClr val="000000"/>
      </a:lt1>
      <a:dk2>
        <a:srgbClr val="565656"/>
      </a:dk2>
      <a:lt2>
        <a:srgbClr val="F3F3F3"/>
      </a:lt2>
      <a:accent1>
        <a:srgbClr val="757575"/>
      </a:accent1>
      <a:accent2>
        <a:srgbClr val="0F6DFF"/>
      </a:accent2>
      <a:accent3>
        <a:srgbClr val="D6316C"/>
      </a:accent3>
      <a:accent4>
        <a:srgbClr val="914BFA"/>
      </a:accent4>
      <a:accent5>
        <a:srgbClr val="008280"/>
      </a:accent5>
      <a:accent6>
        <a:srgbClr val="6E757D"/>
      </a:accent6>
      <a:hlink>
        <a:srgbClr val="0E6FFF"/>
      </a:hlink>
      <a:folHlink>
        <a:srgbClr val="6BA5FF"/>
      </a:folHlink>
    </a:clrScheme>
    <a:fontScheme name="IBM Plex">
      <a:majorFont>
        <a:latin typeface="IBM Plex Sans SemiBold"/>
        <a:ea typeface=""/>
        <a:cs typeface=""/>
      </a:majorFont>
      <a:minorFont>
        <a:latin typeface="IBM Plex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000" b="0" i="0" u="none" strike="noStrike" cap="none" normalizeH="0" baseline="0" dirty="0" smtClean="0">
            <a:ln>
              <a:noFill/>
            </a:ln>
            <a:solidFill>
              <a:srgbClr val="191919"/>
            </a:solidFill>
            <a:effectLst/>
            <a:latin typeface="HelvNeue Light for IBM" pitchFamily="34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1400" dirty="0" smtClean="0">
            <a:solidFill>
              <a:schemeClr val="bg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4F0027"/>
    </a:custClr>
    <a:custClr name="Magenta 80">
      <a:srgbClr val="760A3A"/>
    </a:custClr>
    <a:custClr name="Magenta 70">
      <a:srgbClr val="A11950"/>
    </a:custClr>
    <a:custClr name="Magenta 60">
      <a:srgbClr val="D7306D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21260"/>
    </a:custClr>
    <a:custClr name="Purple 80">
      <a:srgbClr val="4F2196"/>
    </a:custClr>
    <a:custClr name="Purple 70">
      <a:srgbClr val="6E32C9"/>
    </a:custClr>
    <a:custClr name="Purple 60">
      <a:srgbClr val="924CFC"/>
    </a:custClr>
    <a:custClr name="Purple 50">
      <a:srgbClr val="A970FF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51B75"/>
    </a:custClr>
    <a:custClr name="Blue 80">
      <a:srgbClr val="0530AD"/>
    </a:custClr>
    <a:custClr name="Blue 70">
      <a:srgbClr val="054ADA"/>
    </a:custClr>
    <a:custClr name="Blue 60">
      <a:srgbClr val="0F6FFF"/>
    </a:custClr>
    <a:custClr name="Blue 50">
      <a:srgbClr val="418CFF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2B30"/>
    </a:custClr>
    <a:custClr name="Teal 80">
      <a:srgbClr val="004548"/>
    </a:custClr>
    <a:custClr name="Teal 70">
      <a:srgbClr val="006161"/>
    </a:custClr>
    <a:custClr name="Teal 60">
      <a:srgbClr val="008381"/>
    </a:custClr>
    <a:custClr name="Teal 50">
      <a:srgbClr val="009E9A"/>
    </a:custClr>
    <a:custClr name="Teal 40">
      <a:srgbClr val="00BAB6"/>
    </a:custClr>
    <a:custClr name="Teal 30">
      <a:srgbClr val="20D5D2"/>
    </a:custClr>
    <a:custClr name="Teal 20">
      <a:srgbClr val="87EDED"/>
    </a:custClr>
    <a:custClr name="Teal 10">
      <a:srgbClr val="DBFBFB"/>
    </a:custClr>
    <a:custClr name="Gray 100">
      <a:srgbClr val="171717"/>
    </a:custClr>
    <a:custClr name="Gray 90">
      <a:srgbClr val="252525"/>
    </a:custClr>
    <a:custClr name="Gray 80">
      <a:srgbClr val="3D3D3D"/>
    </a:custClr>
    <a:custClr name="Gray 70">
      <a:srgbClr val="565656"/>
    </a:custClr>
    <a:custClr name="Gray 60">
      <a:srgbClr val="767676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IBM_Master_Presentation_1124_V01_Plex.pptx" id="{80B8559C-7CF0-5B40-975D-B007EC7BCB16}" vid="{15B3B518-7CF1-234E-B76B-F16347DE476D}"/>
    </a:ext>
  </a:extLst>
</a:theme>
</file>

<file path=ppt/theme/theme6.xml><?xml version="1.0" encoding="utf-8"?>
<a:theme xmlns:a="http://schemas.openxmlformats.org/drawingml/2006/main" name="IBM BxD 2018 black background">
  <a:themeElements>
    <a:clrScheme name="Custom 53">
      <a:dk1>
        <a:srgbClr val="FFFFFF"/>
      </a:dk1>
      <a:lt1>
        <a:srgbClr val="000000"/>
      </a:lt1>
      <a:dk2>
        <a:srgbClr val="565656"/>
      </a:dk2>
      <a:lt2>
        <a:srgbClr val="F3F3F3"/>
      </a:lt2>
      <a:accent1>
        <a:srgbClr val="757575"/>
      </a:accent1>
      <a:accent2>
        <a:srgbClr val="0F6DFF"/>
      </a:accent2>
      <a:accent3>
        <a:srgbClr val="D6316C"/>
      </a:accent3>
      <a:accent4>
        <a:srgbClr val="914BFA"/>
      </a:accent4>
      <a:accent5>
        <a:srgbClr val="008280"/>
      </a:accent5>
      <a:accent6>
        <a:srgbClr val="6E757D"/>
      </a:accent6>
      <a:hlink>
        <a:srgbClr val="0E6FFF"/>
      </a:hlink>
      <a:folHlink>
        <a:srgbClr val="6BA5FF"/>
      </a:folHlink>
    </a:clrScheme>
    <a:fontScheme name="IBM Plex">
      <a:majorFont>
        <a:latin typeface="IBM Plex Sans SemiBold"/>
        <a:ea typeface=""/>
        <a:cs typeface=""/>
      </a:majorFont>
      <a:minorFont>
        <a:latin typeface="IBM Plex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000" b="0" i="0" u="none" strike="noStrike" cap="none" normalizeH="0" baseline="0" dirty="0" smtClean="0">
            <a:ln>
              <a:noFill/>
            </a:ln>
            <a:solidFill>
              <a:srgbClr val="191919"/>
            </a:solidFill>
            <a:effectLst/>
            <a:latin typeface="HelvNeue Light for IBM" pitchFamily="34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1400" dirty="0" smtClean="0">
            <a:solidFill>
              <a:schemeClr val="bg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4F0027"/>
    </a:custClr>
    <a:custClr name="Magenta 80">
      <a:srgbClr val="760A3A"/>
    </a:custClr>
    <a:custClr name="Magenta 70">
      <a:srgbClr val="A11950"/>
    </a:custClr>
    <a:custClr name="Magenta 60">
      <a:srgbClr val="D7306D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21260"/>
    </a:custClr>
    <a:custClr name="Purple 80">
      <a:srgbClr val="4F2196"/>
    </a:custClr>
    <a:custClr name="Purple 70">
      <a:srgbClr val="6E32C9"/>
    </a:custClr>
    <a:custClr name="Purple 60">
      <a:srgbClr val="924CFC"/>
    </a:custClr>
    <a:custClr name="Purple 50">
      <a:srgbClr val="A970FF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51B75"/>
    </a:custClr>
    <a:custClr name="Blue 80">
      <a:srgbClr val="0530AD"/>
    </a:custClr>
    <a:custClr name="Blue 70">
      <a:srgbClr val="054ADA"/>
    </a:custClr>
    <a:custClr name="Blue 60">
      <a:srgbClr val="0F6FFF"/>
    </a:custClr>
    <a:custClr name="Blue 50">
      <a:srgbClr val="418CFF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2B30"/>
    </a:custClr>
    <a:custClr name="Teal 80">
      <a:srgbClr val="004548"/>
    </a:custClr>
    <a:custClr name="Teal 70">
      <a:srgbClr val="006161"/>
    </a:custClr>
    <a:custClr name="Teal 60">
      <a:srgbClr val="008381"/>
    </a:custClr>
    <a:custClr name="Teal 50">
      <a:srgbClr val="009E9A"/>
    </a:custClr>
    <a:custClr name="Teal 40">
      <a:srgbClr val="00BAB6"/>
    </a:custClr>
    <a:custClr name="Teal 30">
      <a:srgbClr val="20D5D2"/>
    </a:custClr>
    <a:custClr name="Teal 20">
      <a:srgbClr val="87EDED"/>
    </a:custClr>
    <a:custClr name="Teal 10">
      <a:srgbClr val="DBFBFB"/>
    </a:custClr>
    <a:custClr name="Gray 100">
      <a:srgbClr val="171717"/>
    </a:custClr>
    <a:custClr name="Gray 90">
      <a:srgbClr val="252525"/>
    </a:custClr>
    <a:custClr name="Gray 80">
      <a:srgbClr val="3D3D3D"/>
    </a:custClr>
    <a:custClr name="Gray 70">
      <a:srgbClr val="565656"/>
    </a:custClr>
    <a:custClr name="Gray 60">
      <a:srgbClr val="767676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IBM_Master_Presentation_1124_V01_Plex.pptx" id="{80B8559C-7CF0-5B40-975D-B007EC7BCB16}" vid="{15B3B518-7CF1-234E-B76B-F16347DE47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IBM_Master_Presentation_2018_V01_Plex_Embed</Template>
  <TotalTime>11872</TotalTime>
  <Words>1641</Words>
  <Application>Microsoft Macintosh PowerPoint</Application>
  <PresentationFormat>On-screen Show (16:9)</PresentationFormat>
  <Paragraphs>231</Paragraphs>
  <Slides>26</Slides>
  <Notes>4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26</vt:i4>
      </vt:variant>
    </vt:vector>
  </HeadingPairs>
  <TitlesOfParts>
    <vt:vector size="38" baseType="lpstr">
      <vt:lpstr>HelvNeue Light for IBM</vt:lpstr>
      <vt:lpstr>IBM Plex Sans</vt:lpstr>
      <vt:lpstr>IBM Plex Sans Light</vt:lpstr>
      <vt:lpstr>Calibri</vt:lpstr>
      <vt:lpstr>.AppleSystemUIFont</vt:lpstr>
      <vt:lpstr>IBM Plex Sans SemiBold</vt:lpstr>
      <vt:lpstr>Wingdings</vt:lpstr>
      <vt:lpstr>Arial</vt:lpstr>
      <vt:lpstr>IBM BxD 2018 black background</vt:lpstr>
      <vt:lpstr>IBM BxD 2018 black background</vt:lpstr>
      <vt:lpstr>IBM BxD 2018 black background</vt:lpstr>
      <vt:lpstr>IBM BxD 2018 black background</vt:lpstr>
      <vt:lpstr>PowerPoint Presentation</vt:lpstr>
      <vt:lpstr>PowerPoint Presentation</vt:lpstr>
      <vt:lpstr>PowerPoint Presentation</vt:lpstr>
      <vt:lpstr>Course Content</vt:lpstr>
      <vt:lpstr>PowerPoint Presentation</vt:lpstr>
      <vt:lpstr>Icebreaker </vt:lpstr>
      <vt:lpstr>How we teach</vt:lpstr>
      <vt:lpstr>How we teach</vt:lpstr>
      <vt:lpstr>Break</vt:lpstr>
      <vt:lpstr>Introduction to HTML</vt:lpstr>
      <vt:lpstr>Challenges link</vt:lpstr>
      <vt:lpstr>Introduction to HTML - Challenge</vt:lpstr>
      <vt:lpstr>Introduction to CSS</vt:lpstr>
      <vt:lpstr>Introduction to CSS - Challenge</vt:lpstr>
      <vt:lpstr>CSS Grid</vt:lpstr>
      <vt:lpstr>CSS Grid - Challenge</vt:lpstr>
      <vt:lpstr>Introduction to JavaScript</vt:lpstr>
      <vt:lpstr>JavaScript Challenges</vt:lpstr>
      <vt:lpstr>How to go further with JavaScript</vt:lpstr>
      <vt:lpstr>How to go further with JavaScript</vt:lpstr>
      <vt:lpstr>JavaScript Frameworks</vt:lpstr>
      <vt:lpstr>So what have we learnt?</vt:lpstr>
      <vt:lpstr>Next steps – further learning</vt:lpstr>
      <vt:lpstr>Next steps – Digital Skills Academy</vt:lpstr>
      <vt:lpstr>Feedback</vt:lpstr>
      <vt:lpstr>Thanks for Attending!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Building the Internet of Things  DSA IoT Workshop – XXXX 20XX</dc:title>
  <dc:creator>THOMAS Sherlock</dc:creator>
  <cp:lastModifiedBy>Thomas Sherlock</cp:lastModifiedBy>
  <cp:revision>169</cp:revision>
  <cp:lastPrinted>2017-11-06T21:50:47Z</cp:lastPrinted>
  <dcterms:created xsi:type="dcterms:W3CDTF">2018-10-16T09:10:12Z</dcterms:created>
  <dcterms:modified xsi:type="dcterms:W3CDTF">2020-04-29T10:23:27Z</dcterms:modified>
</cp:coreProperties>
</file>